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sldIdLst>
    <p:sldId id="256" r:id="rId2"/>
    <p:sldId id="265" r:id="rId3"/>
    <p:sldId id="259" r:id="rId4"/>
    <p:sldId id="267" r:id="rId5"/>
    <p:sldId id="258" r:id="rId6"/>
    <p:sldId id="261" r:id="rId7"/>
    <p:sldId id="260" r:id="rId8"/>
    <p:sldId id="263" r:id="rId9"/>
    <p:sldId id="26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06"/>
    <p:restoredTop sz="94681"/>
  </p:normalViewPr>
  <p:slideViewPr>
    <p:cSldViewPr snapToGrid="0" snapToObjects="1">
      <p:cViewPr varScale="1">
        <p:scale>
          <a:sx n="111" d="100"/>
          <a:sy n="111" d="100"/>
        </p:scale>
        <p:origin x="106" y="4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26E2-D420-B544-BC9F-36CCCDC2AC01}" type="datetimeFigureOut">
              <a:rPr lang="nb-NO" smtClean="0"/>
              <a:pPr/>
              <a:t>15.02.2021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4CD00D2C-2217-B44C-A4B4-112927921CF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0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26E2-D420-B544-BC9F-36CCCDC2AC01}" type="datetimeFigureOut">
              <a:rPr lang="nb-NO" smtClean="0"/>
              <a:pPr/>
              <a:t>15.02.2021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0D2C-2217-B44C-A4B4-112927921CF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246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26E2-D420-B544-BC9F-36CCCDC2AC01}" type="datetimeFigureOut">
              <a:rPr lang="nb-NO" smtClean="0"/>
              <a:pPr/>
              <a:t>15.02.2021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0D2C-2217-B44C-A4B4-112927921CF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575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26E2-D420-B544-BC9F-36CCCDC2AC01}" type="datetimeFigureOut">
              <a:rPr lang="nb-NO" smtClean="0"/>
              <a:pPr/>
              <a:t>15.02.2021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0D2C-2217-B44C-A4B4-112927921CF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92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26E2-D420-B544-BC9F-36CCCDC2AC01}" type="datetimeFigureOut">
              <a:rPr lang="nb-NO" smtClean="0"/>
              <a:pPr/>
              <a:t>15.02.2021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0D2C-2217-B44C-A4B4-112927921CF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529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26E2-D420-B544-BC9F-36CCCDC2AC01}" type="datetimeFigureOut">
              <a:rPr lang="nb-NO" smtClean="0"/>
              <a:pPr/>
              <a:t>15.02.2021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0D2C-2217-B44C-A4B4-112927921CF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07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26E2-D420-B544-BC9F-36CCCDC2AC01}" type="datetimeFigureOut">
              <a:rPr lang="nb-NO" smtClean="0"/>
              <a:pPr/>
              <a:t>15.02.2021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0D2C-2217-B44C-A4B4-112927921CF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935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26E2-D420-B544-BC9F-36CCCDC2AC01}" type="datetimeFigureOut">
              <a:rPr lang="nb-NO" smtClean="0"/>
              <a:pPr/>
              <a:t>15.02.2021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0D2C-2217-B44C-A4B4-112927921CF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7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26E2-D420-B544-BC9F-36CCCDC2AC01}" type="datetimeFigureOut">
              <a:rPr lang="nb-NO" smtClean="0"/>
              <a:pPr/>
              <a:t>15.02.2021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0D2C-2217-B44C-A4B4-112927921CF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370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26E2-D420-B544-BC9F-36CCCDC2AC01}" type="datetimeFigureOut">
              <a:rPr lang="nb-NO" smtClean="0"/>
              <a:pPr/>
              <a:t>15.02.2021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0D2C-2217-B44C-A4B4-112927921CF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052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26E2-D420-B544-BC9F-36CCCDC2AC01}" type="datetimeFigureOut">
              <a:rPr lang="nb-NO" smtClean="0"/>
              <a:pPr/>
              <a:t>15.02.2021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0D2C-2217-B44C-A4B4-112927921CF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615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C0426E2-D420-B544-BC9F-36CCCDC2AC01}" type="datetimeFigureOut">
              <a:rPr lang="nb-NO" smtClean="0"/>
              <a:pPr/>
              <a:t>15.02.2021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0D2C-2217-B44C-A4B4-112927921CF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2000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5672E0-9882-1C46-B876-516502875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5260868" cy="1297115"/>
          </a:xfrm>
        </p:spPr>
        <p:txBody>
          <a:bodyPr anchor="t">
            <a:normAutofit/>
          </a:bodyPr>
          <a:lstStyle/>
          <a:p>
            <a:pPr algn="l"/>
            <a:r>
              <a:rPr lang="nb-NO" sz="4000" dirty="0">
                <a:solidFill>
                  <a:schemeClr val="tx2"/>
                </a:solidFill>
              </a:rPr>
              <a:t>Skjeberg Speidergruppe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0F4145C-8C0F-B742-9C80-F14CEAE26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23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CE4653-3BB2-7F4A-B5DD-5BE7D7779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3F468CE-CEC4-304E-B795-44722F961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586" y="2052638"/>
            <a:ext cx="5329766" cy="3997325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D6FD184-F08E-3D4C-83A4-C16F11B3D4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157" y="0"/>
            <a:ext cx="4759159" cy="3569369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06A27885-60FE-804E-97EA-93A5B743F9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59157" cy="356936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4DCC5A1B-0FFA-A54C-9C66-9F70253F59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80874"/>
            <a:ext cx="4636168" cy="3477126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17AACD46-A2EE-FB40-86D8-39BDE258DF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764337" y="508000"/>
            <a:ext cx="4064000" cy="3048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DB197844-47CD-424C-9720-03FA14D433E7}"/>
              </a:ext>
            </a:extLst>
          </p:cNvPr>
          <p:cNvSpPr txBox="1"/>
          <p:nvPr/>
        </p:nvSpPr>
        <p:spPr>
          <a:xfrm>
            <a:off x="9395329" y="4281160"/>
            <a:ext cx="24391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/>
              <a:t>Dagstur til </a:t>
            </a:r>
          </a:p>
          <a:p>
            <a:r>
              <a:rPr lang="nb-NO" sz="4000" dirty="0" err="1"/>
              <a:t>Høgnipa</a:t>
            </a:r>
            <a:r>
              <a:rPr lang="nb-NO" sz="4000" dirty="0"/>
              <a:t> </a:t>
            </a:r>
          </a:p>
          <a:p>
            <a:r>
              <a:rPr lang="nb-NO" sz="4000" dirty="0"/>
              <a:t>(nesten)</a:t>
            </a:r>
          </a:p>
        </p:txBody>
      </p:sp>
    </p:spTree>
    <p:extLst>
      <p:ext uri="{BB962C8B-B14F-4D97-AF65-F5344CB8AC3E}">
        <p14:creationId xmlns:p14="http://schemas.microsoft.com/office/powerpoint/2010/main" val="102853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26E09B-E4A0-834C-95E6-4BC4696A5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800" dirty="0"/>
              <a:t>Møter vår 2020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A7B4E53D-4EB2-3F4F-8DD7-4D1F06B6C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-438485" y="3302000"/>
            <a:ext cx="4064000" cy="3048000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2EA2348-029D-224C-A260-331220679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48431" y="3328003"/>
            <a:ext cx="4064000" cy="304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85A23AF-C6DD-B44A-89E4-695789768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600431" y="3348056"/>
            <a:ext cx="4064000" cy="30480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F517D6B1-2216-DA4F-82DC-29D13CFF3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15" y="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9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Et bilde som inneholder himmel, utendørs, bakke, strand&#10;&#10;Automatisk generert beskrivelse">
            <a:extLst>
              <a:ext uri="{FF2B5EF4-FFF2-40B4-BE49-F238E27FC236}">
                <a16:creationId xmlns:a16="http://schemas.microsoft.com/office/drawing/2014/main" id="{60C131CF-B74B-A647-84C2-900CB617C8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 b="-6"/>
          <a:stretch/>
        </p:blipFill>
        <p:spPr>
          <a:xfrm>
            <a:off x="20" y="10"/>
            <a:ext cx="2970445" cy="3383269"/>
          </a:xfrm>
          <a:prstGeom prst="rect">
            <a:avLst/>
          </a:prstGeom>
        </p:spPr>
      </p:pic>
      <p:pic>
        <p:nvPicPr>
          <p:cNvPr id="21" name="Bilde 20" descr="Et bilde som inneholder bakke, utendørs, tre, person&#10;&#10;Automatisk generert beskrivelse">
            <a:extLst>
              <a:ext uri="{FF2B5EF4-FFF2-40B4-BE49-F238E27FC236}">
                <a16:creationId xmlns:a16="http://schemas.microsoft.com/office/drawing/2014/main" id="{86899E8A-F5B9-594D-8DA0-6D3AE400BE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956" y="10"/>
            <a:ext cx="2970465" cy="3383268"/>
          </a:xfrm>
          <a:prstGeom prst="rect">
            <a:avLst/>
          </a:prstGeom>
        </p:spPr>
      </p:pic>
      <p:pic>
        <p:nvPicPr>
          <p:cNvPr id="27" name="Plassholder for innhold 26" descr="Et bilde som inneholder tre, utendørs, bakke, himmel&#10;&#10;Automatisk generert beskrivelse">
            <a:extLst>
              <a:ext uri="{FF2B5EF4-FFF2-40B4-BE49-F238E27FC236}">
                <a16:creationId xmlns:a16="http://schemas.microsoft.com/office/drawing/2014/main" id="{42894FAA-C3F4-6540-BDD1-6B4DC57AE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5909" y="10"/>
            <a:ext cx="2971800" cy="3383268"/>
          </a:xfrm>
          <a:prstGeom prst="rect">
            <a:avLst/>
          </a:prstGeom>
        </p:spPr>
      </p:pic>
      <p:pic>
        <p:nvPicPr>
          <p:cNvPr id="13" name="Plassholder for innhold 12" descr="Et bilde som inneholder utendørs, bakke, tre, sandete&#10;&#10;Automatisk generert beskrivelse">
            <a:extLst>
              <a:ext uri="{FF2B5EF4-FFF2-40B4-BE49-F238E27FC236}">
                <a16:creationId xmlns:a16="http://schemas.microsoft.com/office/drawing/2014/main" id="{10D5E7E1-9119-FE4A-B743-216CCA7BB8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0200" y="10"/>
            <a:ext cx="2971800" cy="3383268"/>
          </a:xfrm>
          <a:prstGeom prst="rect">
            <a:avLst/>
          </a:prstGeom>
        </p:spPr>
      </p:pic>
      <p:pic>
        <p:nvPicPr>
          <p:cNvPr id="23" name="Bilde 22" descr="Et bilde som inneholder bakke, utendørs, tre, sport&#10;&#10;Automatisk generert beskrivelse">
            <a:extLst>
              <a:ext uri="{FF2B5EF4-FFF2-40B4-BE49-F238E27FC236}">
                <a16:creationId xmlns:a16="http://schemas.microsoft.com/office/drawing/2014/main" id="{C287EED7-FCFE-2248-B511-31A17F13AD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1018" y="3474720"/>
            <a:ext cx="6044438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20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D4488E-A042-C14B-9792-376E77C3F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58F15E3-480A-7C47-8957-C55DE60C5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3386" y="3568957"/>
            <a:ext cx="3743355" cy="2807516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94D702D-E491-444C-8BE6-D21731DFB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372668" y="3857625"/>
            <a:ext cx="3429000" cy="257175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624A07C-1B72-E44B-B2B8-88766AC08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648201" y="486178"/>
            <a:ext cx="3730952" cy="2798214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86F6C653-8625-B848-A568-9AA88079E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14937" y="466369"/>
            <a:ext cx="3730952" cy="2798214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8297784D-02AC-3E4C-9CEA-9C93DC6CF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280822" y="3355471"/>
            <a:ext cx="4064000" cy="3048000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E01D8AA4-5CBF-F043-84E7-441FF245F5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6605" y="19809"/>
            <a:ext cx="3048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25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person, utendørs&#10;&#10;Automatisk generert beskrivelse">
            <a:extLst>
              <a:ext uri="{FF2B5EF4-FFF2-40B4-BE49-F238E27FC236}">
                <a16:creationId xmlns:a16="http://schemas.microsoft.com/office/drawing/2014/main" id="{F66919C5-B242-F144-98DA-8E22C3563E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06407" y="206407"/>
            <a:ext cx="3383279" cy="2970465"/>
          </a:xfrm>
          <a:prstGeom prst="rect">
            <a:avLst/>
          </a:prstGeom>
        </p:spPr>
      </p:pic>
      <p:pic>
        <p:nvPicPr>
          <p:cNvPr id="7" name="Bilde 6" descr="Et bilde som inneholder utendørs, grønn&#10;&#10;Automatisk generert beskrivelse">
            <a:extLst>
              <a:ext uri="{FF2B5EF4-FFF2-40B4-BE49-F238E27FC236}">
                <a16:creationId xmlns:a16="http://schemas.microsoft.com/office/drawing/2014/main" id="{59F5A4AA-FA27-2C4C-9FE7-2BF1A8241D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66549" y="206406"/>
            <a:ext cx="3383278" cy="2970465"/>
          </a:xfrm>
          <a:prstGeom prst="rect">
            <a:avLst/>
          </a:prstGeom>
        </p:spPr>
      </p:pic>
      <p:pic>
        <p:nvPicPr>
          <p:cNvPr id="11" name="Bilde 10" descr="Et bilde som inneholder tre, utendørs, person, klatring&#10;&#10;Automatisk generert beskrivelse">
            <a:extLst>
              <a:ext uri="{FF2B5EF4-FFF2-40B4-BE49-F238E27FC236}">
                <a16:creationId xmlns:a16="http://schemas.microsoft.com/office/drawing/2014/main" id="{F2645678-3027-5246-916B-0A18304600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940170" y="205739"/>
            <a:ext cx="3383278" cy="2971800"/>
          </a:xfrm>
          <a:prstGeom prst="rect">
            <a:avLst/>
          </a:prstGeom>
        </p:spPr>
      </p:pic>
      <p:pic>
        <p:nvPicPr>
          <p:cNvPr id="5" name="Plassholder for innhold 4" descr="Et bilde som inneholder tre, utendørs, natur, skog&#10;&#10;Automatisk generert beskrivelse">
            <a:extLst>
              <a:ext uri="{FF2B5EF4-FFF2-40B4-BE49-F238E27FC236}">
                <a16:creationId xmlns:a16="http://schemas.microsoft.com/office/drawing/2014/main" id="{A9410413-3350-634D-A82B-6FF602A605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014461" y="205739"/>
            <a:ext cx="3383278" cy="2971800"/>
          </a:xfrm>
          <a:prstGeom prst="rect">
            <a:avLst/>
          </a:prstGeom>
        </p:spPr>
      </p:pic>
      <p:pic>
        <p:nvPicPr>
          <p:cNvPr id="13" name="Bilde 12" descr="Et bilde som inneholder tre, utendørs&#10;&#10;Automatisk generert beskrivelse">
            <a:extLst>
              <a:ext uri="{FF2B5EF4-FFF2-40B4-BE49-F238E27FC236}">
                <a16:creationId xmlns:a16="http://schemas.microsoft.com/office/drawing/2014/main" id="{6ABBAEAA-FE9B-BD49-9F11-7870D867F8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1329561" y="2144141"/>
            <a:ext cx="3383280" cy="604443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14ACAB5-F56B-CD40-9BED-8F23797D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158" y="3799272"/>
            <a:ext cx="5193748" cy="637124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FFFFFF"/>
                </a:solidFill>
              </a:rPr>
              <a:t>Tur i sommer 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AAD9F63-E8AF-48C4-B303-3B2F59D76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873" y="4519550"/>
            <a:ext cx="5366610" cy="1758732"/>
          </a:xfrm>
        </p:spPr>
        <p:txBody>
          <a:bodyPr>
            <a:normAutofit/>
          </a:bodyPr>
          <a:lstStyle/>
          <a:p>
            <a:r>
              <a:rPr lang="nb-NO" sz="1800" dirty="0">
                <a:solidFill>
                  <a:srgbClr val="FFFFFF"/>
                </a:solidFill>
              </a:rPr>
              <a:t>Roverne syntes det var trist at det ikke ble leir sommeren 2020 og laget derfor sin egen lille leir.</a:t>
            </a:r>
          </a:p>
          <a:p>
            <a:r>
              <a:rPr lang="nb-NO" sz="1800" dirty="0" err="1">
                <a:solidFill>
                  <a:srgbClr val="FFFFFF"/>
                </a:solidFill>
              </a:rPr>
              <a:t>Langos</a:t>
            </a:r>
            <a:r>
              <a:rPr lang="nb-NO" sz="1800" dirty="0">
                <a:solidFill>
                  <a:srgbClr val="FFFFFF"/>
                </a:solidFill>
              </a:rPr>
              <a:t> (Rolvsøy Speidergruppe  </a:t>
            </a:r>
          </a:p>
        </p:txBody>
      </p:sp>
    </p:spTree>
    <p:extLst>
      <p:ext uri="{BB962C8B-B14F-4D97-AF65-F5344CB8AC3E}">
        <p14:creationId xmlns:p14="http://schemas.microsoft.com/office/powerpoint/2010/main" val="2376638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F5E9BA-A304-D842-8E54-F5FB04FD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Møter høst 2020</a:t>
            </a:r>
          </a:p>
        </p:txBody>
      </p:sp>
      <p:pic>
        <p:nvPicPr>
          <p:cNvPr id="5" name="Plassholder for innhold 4" descr="Et bilde som inneholder tekst, overvåke, skjermbilde, vist&#10;&#10;Automatisk generert beskrivelse">
            <a:extLst>
              <a:ext uri="{FF2B5EF4-FFF2-40B4-BE49-F238E27FC236}">
                <a16:creationId xmlns:a16="http://schemas.microsoft.com/office/drawing/2014/main" id="{15FADB54-BC68-8946-ACF9-990BE9AF18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Bilde 6" descr="Et bilde som inneholder tekst, overvåke, skjermbilde, skjerm&#10;&#10;Automatisk generert beskrivelse">
            <a:extLst>
              <a:ext uri="{FF2B5EF4-FFF2-40B4-BE49-F238E27FC236}">
                <a16:creationId xmlns:a16="http://schemas.microsoft.com/office/drawing/2014/main" id="{C665D0C6-D0AB-6A45-9B62-7DD385E741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5969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bord, person, sitter, innendørs&#10;&#10;Automatisk generert beskrivelse">
            <a:extLst>
              <a:ext uri="{FF2B5EF4-FFF2-40B4-BE49-F238E27FC236}">
                <a16:creationId xmlns:a16="http://schemas.microsoft.com/office/drawing/2014/main" id="{47A9CBB8-45C2-964E-9F12-C12E8CFE19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/>
        </p:blipFill>
        <p:spPr>
          <a:xfrm>
            <a:off x="20" y="10"/>
            <a:ext cx="2970445" cy="3383269"/>
          </a:xfrm>
          <a:prstGeom prst="rect">
            <a:avLst/>
          </a:prstGeom>
        </p:spPr>
      </p:pic>
      <p:pic>
        <p:nvPicPr>
          <p:cNvPr id="7" name="Bilde 6" descr="Et bilde som inneholder person, innendørs, vegg&#10;&#10;Automatisk generert beskrivelse">
            <a:extLst>
              <a:ext uri="{FF2B5EF4-FFF2-40B4-BE49-F238E27FC236}">
                <a16:creationId xmlns:a16="http://schemas.microsoft.com/office/drawing/2014/main" id="{1DE46B96-BBFC-834B-BBDB-62F3414D4A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956" y="10"/>
            <a:ext cx="2970465" cy="3383268"/>
          </a:xfrm>
          <a:prstGeom prst="rect">
            <a:avLst/>
          </a:prstGeom>
        </p:spPr>
      </p:pic>
      <p:pic>
        <p:nvPicPr>
          <p:cNvPr id="11" name="Bilde 10" descr="Et bilde som inneholder person, vegg, messing, musikk&#10;&#10;Automatisk generert beskrivelse">
            <a:extLst>
              <a:ext uri="{FF2B5EF4-FFF2-40B4-BE49-F238E27FC236}">
                <a16:creationId xmlns:a16="http://schemas.microsoft.com/office/drawing/2014/main" id="{10C14AE7-F3E4-4E4A-8DF5-7347940BFF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145909" y="10"/>
            <a:ext cx="2971800" cy="3383268"/>
          </a:xfrm>
          <a:prstGeom prst="rect">
            <a:avLst/>
          </a:prstGeom>
        </p:spPr>
      </p:pic>
      <p:pic>
        <p:nvPicPr>
          <p:cNvPr id="13" name="Bilde 12" descr="Et bilde som inneholder mat, tallerken, frokost, måltid&#10;&#10;Automatisk generert beskrivelse">
            <a:extLst>
              <a:ext uri="{FF2B5EF4-FFF2-40B4-BE49-F238E27FC236}">
                <a16:creationId xmlns:a16="http://schemas.microsoft.com/office/drawing/2014/main" id="{23A59790-E244-F64D-B7FB-0C7649C042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014461" y="205739"/>
            <a:ext cx="3383278" cy="2971800"/>
          </a:xfrm>
          <a:prstGeom prst="rect">
            <a:avLst/>
          </a:prstGeom>
        </p:spPr>
      </p:pic>
      <p:pic>
        <p:nvPicPr>
          <p:cNvPr id="9" name="Bilde 8" descr="Et bilde som inneholder utendørs, tre, sport, vann sport&#10;&#10;Automatisk generert beskrivelse">
            <a:extLst>
              <a:ext uri="{FF2B5EF4-FFF2-40B4-BE49-F238E27FC236}">
                <a16:creationId xmlns:a16="http://schemas.microsoft.com/office/drawing/2014/main" id="{1D4CD5F3-63CC-CA45-A9B8-C62EECEBC1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1329561" y="2144141"/>
            <a:ext cx="3383280" cy="604443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FA80C1A-BA6D-6540-9001-366C1AF2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909" y="3799272"/>
            <a:ext cx="5193748" cy="637124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FFFFFF"/>
                </a:solidFill>
              </a:rPr>
              <a:t>Møter etter sommerferien 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A1F6170-CF94-4456-A377-3C3152458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4707815"/>
            <a:ext cx="5366610" cy="1758732"/>
          </a:xfrm>
        </p:spPr>
        <p:txBody>
          <a:bodyPr>
            <a:normAutofit fontScale="25000" lnSpcReduction="20000"/>
          </a:bodyPr>
          <a:lstStyle/>
          <a:p>
            <a:r>
              <a:rPr lang="en-US" sz="4800" dirty="0" err="1">
                <a:solidFill>
                  <a:srgbClr val="FFFFFF"/>
                </a:solidFill>
              </a:rPr>
              <a:t>Skjeberg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konkurransen</a:t>
            </a:r>
            <a:endParaRPr lang="en-US" sz="4800" dirty="0">
              <a:solidFill>
                <a:srgbClr val="FFFFFF"/>
              </a:solidFill>
            </a:endParaRPr>
          </a:p>
          <a:p>
            <a:r>
              <a:rPr lang="en-US" sz="4800" dirty="0">
                <a:solidFill>
                  <a:srgbClr val="FFFFFF"/>
                </a:solidFill>
              </a:rPr>
              <a:t>A-</a:t>
            </a:r>
            <a:r>
              <a:rPr lang="en-US" sz="4800" dirty="0" err="1">
                <a:solidFill>
                  <a:srgbClr val="FFFFFF"/>
                </a:solidFill>
              </a:rPr>
              <a:t>bukk</a:t>
            </a:r>
            <a:endParaRPr lang="en-US" sz="4800" dirty="0">
              <a:solidFill>
                <a:srgbClr val="FFFFFF"/>
              </a:solidFill>
            </a:endParaRPr>
          </a:p>
          <a:p>
            <a:r>
              <a:rPr lang="en-US" sz="4800" dirty="0">
                <a:solidFill>
                  <a:srgbClr val="FFFFFF"/>
                </a:solidFill>
              </a:rPr>
              <a:t>Mat </a:t>
            </a:r>
            <a:r>
              <a:rPr lang="en-US" sz="4800" dirty="0" err="1">
                <a:solidFill>
                  <a:srgbClr val="FFFFFF"/>
                </a:solidFill>
              </a:rPr>
              <a:t>på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bål</a:t>
            </a:r>
            <a:endParaRPr lang="en-US" sz="4800" dirty="0">
              <a:solidFill>
                <a:srgbClr val="FFFFFF"/>
              </a:solidFill>
            </a:endParaRPr>
          </a:p>
          <a:p>
            <a:r>
              <a:rPr lang="en-US" sz="4800" dirty="0">
                <a:solidFill>
                  <a:srgbClr val="FFFFFF"/>
                </a:solidFill>
              </a:rPr>
              <a:t>Halloween fest </a:t>
            </a:r>
          </a:p>
          <a:p>
            <a:r>
              <a:rPr lang="en-US" sz="4800" dirty="0" err="1">
                <a:solidFill>
                  <a:srgbClr val="FFFFFF"/>
                </a:solidFill>
              </a:rPr>
              <a:t>Kanomøte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</a:p>
          <a:p>
            <a:r>
              <a:rPr lang="en-US" sz="4800" dirty="0" err="1">
                <a:solidFill>
                  <a:srgbClr val="FFFFFF"/>
                </a:solidFill>
              </a:rPr>
              <a:t>Spikerkunst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62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e 26">
            <a:extLst>
              <a:ext uri="{FF2B5EF4-FFF2-40B4-BE49-F238E27FC236}">
                <a16:creationId xmlns:a16="http://schemas.microsoft.com/office/drawing/2014/main" id="{9DD0B18E-EA7A-7C43-B08E-BC9DC2DCDF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2970445" cy="3383269"/>
          </a:xfrm>
          <a:prstGeom prst="rect">
            <a:avLst/>
          </a:prstGeom>
        </p:spPr>
      </p:pic>
      <p:pic>
        <p:nvPicPr>
          <p:cNvPr id="33" name="Bilde 32" descr="Et bilde som inneholder vann, himmel, utendørs, båt&#10;&#10;Automatisk generert beskrivelse">
            <a:extLst>
              <a:ext uri="{FF2B5EF4-FFF2-40B4-BE49-F238E27FC236}">
                <a16:creationId xmlns:a16="http://schemas.microsoft.com/office/drawing/2014/main" id="{6F283F59-9542-3745-A042-B630DE6B1B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956" y="10"/>
            <a:ext cx="2970465" cy="3383268"/>
          </a:xfrm>
          <a:prstGeom prst="rect">
            <a:avLst/>
          </a:prstGeom>
        </p:spPr>
      </p:pic>
      <p:pic>
        <p:nvPicPr>
          <p:cNvPr id="29" name="Bilde 28" descr="Et bilde som inneholder person, gress, leker&#10;&#10;Automatisk generert beskrivelse">
            <a:extLst>
              <a:ext uri="{FF2B5EF4-FFF2-40B4-BE49-F238E27FC236}">
                <a16:creationId xmlns:a16="http://schemas.microsoft.com/office/drawing/2014/main" id="{1DFF8248-5925-1345-97A7-07F4A6354A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5909" y="10"/>
            <a:ext cx="2971800" cy="3383268"/>
          </a:xfrm>
          <a:prstGeom prst="rect">
            <a:avLst/>
          </a:prstGeom>
        </p:spPr>
      </p:pic>
      <p:pic>
        <p:nvPicPr>
          <p:cNvPr id="31" name="Bilde 30" descr="Et bilde som inneholder innendørs, vegg, gulv, rotete&#10;&#10;Automatisk generert beskrivelse">
            <a:extLst>
              <a:ext uri="{FF2B5EF4-FFF2-40B4-BE49-F238E27FC236}">
                <a16:creationId xmlns:a16="http://schemas.microsoft.com/office/drawing/2014/main" id="{48A48F2E-8835-8744-8C16-028EC8166D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0200" y="10"/>
            <a:ext cx="2971800" cy="3383268"/>
          </a:xfrm>
          <a:prstGeom prst="rect">
            <a:avLst/>
          </a:prstGeom>
        </p:spPr>
      </p:pic>
      <p:pic>
        <p:nvPicPr>
          <p:cNvPr id="25" name="Plassholder for innhold 24" descr="Et bilde som inneholder tre, vann, utendørs, båt&#10;&#10;Automatisk generert beskrivelse">
            <a:extLst>
              <a:ext uri="{FF2B5EF4-FFF2-40B4-BE49-F238E27FC236}">
                <a16:creationId xmlns:a16="http://schemas.microsoft.com/office/drawing/2014/main" id="{D070553F-1043-A642-B3C0-CBDA2D7C6A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1018" y="3474720"/>
            <a:ext cx="6044438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4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EAFCA9-6A00-8C4E-91A9-C064169CD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E610A1D-481E-9948-88B2-9D6A2FFC0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613145" y="499666"/>
            <a:ext cx="3997325" cy="2997993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75D3DCF-4D43-6E44-B8CE-AF20CD90A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232700" y="3302000"/>
            <a:ext cx="4064000" cy="304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B24FA5E-43B4-F54E-BEFA-81FCEB5C4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085" y="0"/>
            <a:ext cx="4064000" cy="30480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B9974E8A-B666-DF4B-8774-8B0B1D05C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061854" y="508200"/>
            <a:ext cx="4065600" cy="30492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3D5D2A1-0A58-3C45-89FB-60D6159D7B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701" y="3810000"/>
            <a:ext cx="4064000" cy="3048000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76D1004F-7696-7341-B76C-0151505E61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5698" y="3717611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88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{C19761A9-5B74-2B49-B194-BE8B631760AB}tf16401378</Template>
  <TotalTime>28</TotalTime>
  <Words>54</Words>
  <Application>Microsoft Office PowerPoint</Application>
  <PresentationFormat>Widescreen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MS Shell Dlg 2</vt:lpstr>
      <vt:lpstr>Wingdings</vt:lpstr>
      <vt:lpstr>Wingdings 3</vt:lpstr>
      <vt:lpstr>Madison</vt:lpstr>
      <vt:lpstr>Skjeberg Speidergruppe</vt:lpstr>
      <vt:lpstr>Møter vår 2020</vt:lpstr>
      <vt:lpstr>PowerPoint Presentation</vt:lpstr>
      <vt:lpstr>PowerPoint Presentation</vt:lpstr>
      <vt:lpstr>Tur i sommer </vt:lpstr>
      <vt:lpstr>Møter høst 2020</vt:lpstr>
      <vt:lpstr>Møter etter sommerferien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Skjeberg Speidergruppe</dc:title>
  <dc:creator>Therese Minge</dc:creator>
  <cp:lastModifiedBy>Michael Zetterlund</cp:lastModifiedBy>
  <cp:revision>8</cp:revision>
  <dcterms:created xsi:type="dcterms:W3CDTF">2021-02-02T18:36:24Z</dcterms:created>
  <dcterms:modified xsi:type="dcterms:W3CDTF">2021-02-15T10:05:21Z</dcterms:modified>
</cp:coreProperties>
</file>