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3C2370-55B3-4E0D-BF71-BC1B7E361934}" v="49" dt="2022-02-03T19:09:13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Marie Berget" userId="a716ee3f-ce5e-4566-a519-73baad4804cb" providerId="ADAL" clId="{B83C2370-55B3-4E0D-BF71-BC1B7E361934}"/>
    <pc:docChg chg="undo custSel addSld modSld">
      <pc:chgData name="Linda Marie Berget" userId="a716ee3f-ce5e-4566-a519-73baad4804cb" providerId="ADAL" clId="{B83C2370-55B3-4E0D-BF71-BC1B7E361934}" dt="2022-02-03T19:11:47.304" v="1382" actId="20577"/>
      <pc:docMkLst>
        <pc:docMk/>
      </pc:docMkLst>
      <pc:sldChg chg="addSp delSp modSp mod setBg addAnim delAnim setClrOvrMap">
        <pc:chgData name="Linda Marie Berget" userId="a716ee3f-ce5e-4566-a519-73baad4804cb" providerId="ADAL" clId="{B83C2370-55B3-4E0D-BF71-BC1B7E361934}" dt="2022-02-03T18:28:11.923" v="120" actId="26606"/>
        <pc:sldMkLst>
          <pc:docMk/>
          <pc:sldMk cId="599497065" sldId="256"/>
        </pc:sldMkLst>
        <pc:spChg chg="mod ord">
          <ac:chgData name="Linda Marie Berget" userId="a716ee3f-ce5e-4566-a519-73baad4804cb" providerId="ADAL" clId="{B83C2370-55B3-4E0D-BF71-BC1B7E361934}" dt="2022-02-03T18:28:11.923" v="120" actId="26606"/>
          <ac:spMkLst>
            <pc:docMk/>
            <pc:sldMk cId="599497065" sldId="256"/>
            <ac:spMk id="2" creationId="{40252CCF-CB5E-4F28-B633-D276856F0FDC}"/>
          </ac:spMkLst>
        </pc:spChg>
        <pc:spChg chg="mod">
          <ac:chgData name="Linda Marie Berget" userId="a716ee3f-ce5e-4566-a519-73baad4804cb" providerId="ADAL" clId="{B83C2370-55B3-4E0D-BF71-BC1B7E361934}" dt="2022-02-03T18:28:11.923" v="120" actId="26606"/>
          <ac:spMkLst>
            <pc:docMk/>
            <pc:sldMk cId="599497065" sldId="256"/>
            <ac:spMk id="3" creationId="{2051FBE0-94C2-444B-B34D-4D14CE4A26A5}"/>
          </ac:spMkLst>
        </pc:spChg>
        <pc:spChg chg="add del">
          <ac:chgData name="Linda Marie Berget" userId="a716ee3f-ce5e-4566-a519-73baad4804cb" providerId="ADAL" clId="{B83C2370-55B3-4E0D-BF71-BC1B7E361934}" dt="2022-02-03T18:21:17.588" v="86" actId="26606"/>
          <ac:spMkLst>
            <pc:docMk/>
            <pc:sldMk cId="599497065" sldId="256"/>
            <ac:spMk id="10" creationId="{71B2258F-86CA-4D4D-8270-BC05FCDEBFB3}"/>
          </ac:spMkLst>
        </pc:spChg>
        <pc:spChg chg="add del">
          <ac:chgData name="Linda Marie Berget" userId="a716ee3f-ce5e-4566-a519-73baad4804cb" providerId="ADAL" clId="{B83C2370-55B3-4E0D-BF71-BC1B7E361934}" dt="2022-02-03T18:21:32.025" v="90" actId="26606"/>
          <ac:spMkLst>
            <pc:docMk/>
            <pc:sldMk cId="599497065" sldId="256"/>
            <ac:spMk id="13" creationId="{87CC2527-562A-4F69-B487-4371E5B243E7}"/>
          </ac:spMkLst>
        </pc:spChg>
        <pc:spChg chg="add del">
          <ac:chgData name="Linda Marie Berget" userId="a716ee3f-ce5e-4566-a519-73baad4804cb" providerId="ADAL" clId="{B83C2370-55B3-4E0D-BF71-BC1B7E361934}" dt="2022-02-03T18:21:52.217" v="92" actId="26606"/>
          <ac:spMkLst>
            <pc:docMk/>
            <pc:sldMk cId="599497065" sldId="256"/>
            <ac:spMk id="15" creationId="{86295E7F-EA66-480B-B001-C8BE7CD61903}"/>
          </ac:spMkLst>
        </pc:spChg>
        <pc:spChg chg="add del">
          <ac:chgData name="Linda Marie Berget" userId="a716ee3f-ce5e-4566-a519-73baad4804cb" providerId="ADAL" clId="{B83C2370-55B3-4E0D-BF71-BC1B7E361934}" dt="2022-02-03T18:22:09.010" v="94" actId="26606"/>
          <ac:spMkLst>
            <pc:docMk/>
            <pc:sldMk cId="599497065" sldId="256"/>
            <ac:spMk id="18" creationId="{854DEE1C-7FD6-4FA0-A96A-BDF952F199AB}"/>
          </ac:spMkLst>
        </pc:spChg>
        <pc:spChg chg="add del">
          <ac:chgData name="Linda Marie Berget" userId="a716ee3f-ce5e-4566-a519-73baad4804cb" providerId="ADAL" clId="{B83C2370-55B3-4E0D-BF71-BC1B7E361934}" dt="2022-02-03T18:27:31.691" v="110" actId="26606"/>
          <ac:spMkLst>
            <pc:docMk/>
            <pc:sldMk cId="599497065" sldId="256"/>
            <ac:spMk id="20" creationId="{D38A241E-0395-41E5-8607-BAA2799A4374}"/>
          </ac:spMkLst>
        </pc:spChg>
        <pc:spChg chg="add del">
          <ac:chgData name="Linda Marie Berget" userId="a716ee3f-ce5e-4566-a519-73baad4804cb" providerId="ADAL" clId="{B83C2370-55B3-4E0D-BF71-BC1B7E361934}" dt="2022-02-03T18:28:11.923" v="120" actId="26606"/>
          <ac:spMkLst>
            <pc:docMk/>
            <pc:sldMk cId="599497065" sldId="256"/>
            <ac:spMk id="26" creationId="{D38A241E-0395-41E5-8607-BAA2799A4374}"/>
          </ac:spMkLst>
        </pc:spChg>
        <pc:spChg chg="add del">
          <ac:chgData name="Linda Marie Berget" userId="a716ee3f-ce5e-4566-a519-73baad4804cb" providerId="ADAL" clId="{B83C2370-55B3-4E0D-BF71-BC1B7E361934}" dt="2022-02-03T18:28:02.879" v="115" actId="26606"/>
          <ac:spMkLst>
            <pc:docMk/>
            <pc:sldMk cId="599497065" sldId="256"/>
            <ac:spMk id="33" creationId="{0E91F5CA-B392-444C-88E3-BF5BAAEBDEB0}"/>
          </ac:spMkLst>
        </pc:spChg>
        <pc:spChg chg="add del">
          <ac:chgData name="Linda Marie Berget" userId="a716ee3f-ce5e-4566-a519-73baad4804cb" providerId="ADAL" clId="{B83C2370-55B3-4E0D-BF71-BC1B7E361934}" dt="2022-02-03T18:28:02.879" v="115" actId="26606"/>
          <ac:spMkLst>
            <pc:docMk/>
            <pc:sldMk cId="599497065" sldId="256"/>
            <ac:spMk id="35" creationId="{0459807F-B6FA-44D3-9A53-C55B6B56884A}"/>
          </ac:spMkLst>
        </pc:spChg>
        <pc:spChg chg="add del">
          <ac:chgData name="Linda Marie Berget" userId="a716ee3f-ce5e-4566-a519-73baad4804cb" providerId="ADAL" clId="{B83C2370-55B3-4E0D-BF71-BC1B7E361934}" dt="2022-02-03T18:28:07.933" v="117" actId="26606"/>
          <ac:spMkLst>
            <pc:docMk/>
            <pc:sldMk cId="599497065" sldId="256"/>
            <ac:spMk id="37" creationId="{6B3BAD04-E614-4C16-8360-019FCF0045AC}"/>
          </ac:spMkLst>
        </pc:spChg>
        <pc:spChg chg="add del">
          <ac:chgData name="Linda Marie Berget" userId="a716ee3f-ce5e-4566-a519-73baad4804cb" providerId="ADAL" clId="{B83C2370-55B3-4E0D-BF71-BC1B7E361934}" dt="2022-02-03T18:28:11.650" v="119" actId="26606"/>
          <ac:spMkLst>
            <pc:docMk/>
            <pc:sldMk cId="599497065" sldId="256"/>
            <ac:spMk id="39" creationId="{C1DD1A8A-57D5-4A81-AD04-532B043C5611}"/>
          </ac:spMkLst>
        </pc:spChg>
        <pc:spChg chg="add del">
          <ac:chgData name="Linda Marie Berget" userId="a716ee3f-ce5e-4566-a519-73baad4804cb" providerId="ADAL" clId="{B83C2370-55B3-4E0D-BF71-BC1B7E361934}" dt="2022-02-03T18:28:11.650" v="119" actId="26606"/>
          <ac:spMkLst>
            <pc:docMk/>
            <pc:sldMk cId="599497065" sldId="256"/>
            <ac:spMk id="40" creationId="{007891EC-4501-44ED-A8C8-B11B6DB767AB}"/>
          </ac:spMkLst>
        </pc:spChg>
        <pc:spChg chg="add">
          <ac:chgData name="Linda Marie Berget" userId="a716ee3f-ce5e-4566-a519-73baad4804cb" providerId="ADAL" clId="{B83C2370-55B3-4E0D-BF71-BC1B7E361934}" dt="2022-02-03T18:28:11.923" v="120" actId="26606"/>
          <ac:spMkLst>
            <pc:docMk/>
            <pc:sldMk cId="599497065" sldId="256"/>
            <ac:spMk id="42" creationId="{5A59F003-E00A-43F9-91DC-CC54E3B87466}"/>
          </ac:spMkLst>
        </pc:spChg>
        <pc:spChg chg="add">
          <ac:chgData name="Linda Marie Berget" userId="a716ee3f-ce5e-4566-a519-73baad4804cb" providerId="ADAL" clId="{B83C2370-55B3-4E0D-BF71-BC1B7E361934}" dt="2022-02-03T18:28:11.923" v="120" actId="26606"/>
          <ac:spMkLst>
            <pc:docMk/>
            <pc:sldMk cId="599497065" sldId="256"/>
            <ac:spMk id="43" creationId="{D74A4382-E3AD-430A-9A1F-DFA3E0E77A7D}"/>
          </ac:spMkLst>
        </pc:spChg>
        <pc:spChg chg="add">
          <ac:chgData name="Linda Marie Berget" userId="a716ee3f-ce5e-4566-a519-73baad4804cb" providerId="ADAL" clId="{B83C2370-55B3-4E0D-BF71-BC1B7E361934}" dt="2022-02-03T18:28:11.923" v="120" actId="26606"/>
          <ac:spMkLst>
            <pc:docMk/>
            <pc:sldMk cId="599497065" sldId="256"/>
            <ac:spMk id="44" creationId="{79F40191-0F44-4FD1-82CC-ACB507C14BE6}"/>
          </ac:spMkLst>
        </pc:spChg>
        <pc:picChg chg="add del mod ord">
          <ac:chgData name="Linda Marie Berget" userId="a716ee3f-ce5e-4566-a519-73baad4804cb" providerId="ADAL" clId="{B83C2370-55B3-4E0D-BF71-BC1B7E361934}" dt="2022-02-03T18:22:37.687" v="96" actId="478"/>
          <ac:picMkLst>
            <pc:docMk/>
            <pc:sldMk cId="599497065" sldId="256"/>
            <ac:picMk id="5" creationId="{17818BE7-47C7-4C06-81E4-FE0F58059393}"/>
          </ac:picMkLst>
        </pc:picChg>
        <pc:picChg chg="add del mod">
          <ac:chgData name="Linda Marie Berget" userId="a716ee3f-ce5e-4566-a519-73baad4804cb" providerId="ADAL" clId="{B83C2370-55B3-4E0D-BF71-BC1B7E361934}" dt="2022-02-03T18:23:25.114" v="101" actId="931"/>
          <ac:picMkLst>
            <pc:docMk/>
            <pc:sldMk cId="599497065" sldId="256"/>
            <ac:picMk id="7" creationId="{5A4AF0C9-B40A-4A8B-A02E-DE5F956C2F93}"/>
          </ac:picMkLst>
        </pc:picChg>
        <pc:picChg chg="add del mod">
          <ac:chgData name="Linda Marie Berget" userId="a716ee3f-ce5e-4566-a519-73baad4804cb" providerId="ADAL" clId="{B83C2370-55B3-4E0D-BF71-BC1B7E361934}" dt="2022-02-03T18:24:33.898" v="106" actId="931"/>
          <ac:picMkLst>
            <pc:docMk/>
            <pc:sldMk cId="599497065" sldId="256"/>
            <ac:picMk id="9" creationId="{BC9AFE71-0A22-416F-81FD-7CC17006C7C6}"/>
          </ac:picMkLst>
        </pc:picChg>
        <pc:picChg chg="add mod ord">
          <ac:chgData name="Linda Marie Berget" userId="a716ee3f-ce5e-4566-a519-73baad4804cb" providerId="ADAL" clId="{B83C2370-55B3-4E0D-BF71-BC1B7E361934}" dt="2022-02-03T18:28:11.923" v="120" actId="26606"/>
          <ac:picMkLst>
            <pc:docMk/>
            <pc:sldMk cId="599497065" sldId="256"/>
            <ac:picMk id="14" creationId="{94376018-434E-4595-9826-33ACF9DA65A4}"/>
          </ac:picMkLst>
        </pc:picChg>
        <pc:cxnChg chg="add del">
          <ac:chgData name="Linda Marie Berget" userId="a716ee3f-ce5e-4566-a519-73baad4804cb" providerId="ADAL" clId="{B83C2370-55B3-4E0D-BF71-BC1B7E361934}" dt="2022-02-03T18:21:32.025" v="90" actId="26606"/>
          <ac:cxnSpMkLst>
            <pc:docMk/>
            <pc:sldMk cId="599497065" sldId="256"/>
            <ac:cxnSpMk id="12" creationId="{BCDAEC91-5BCE-4B55-9CC0-43EF94CB734B}"/>
          </ac:cxnSpMkLst>
        </pc:cxnChg>
        <pc:cxnChg chg="add del">
          <ac:chgData name="Linda Marie Berget" userId="a716ee3f-ce5e-4566-a519-73baad4804cb" providerId="ADAL" clId="{B83C2370-55B3-4E0D-BF71-BC1B7E361934}" dt="2022-02-03T18:21:52.217" v="92" actId="26606"/>
          <ac:cxnSpMkLst>
            <pc:docMk/>
            <pc:sldMk cId="599497065" sldId="256"/>
            <ac:cxnSpMk id="16" creationId="{E126E481-B945-4179-BD79-05E96E9B29E1}"/>
          </ac:cxnSpMkLst>
        </pc:cxnChg>
        <pc:cxnChg chg="add del">
          <ac:chgData name="Linda Marie Berget" userId="a716ee3f-ce5e-4566-a519-73baad4804cb" providerId="ADAL" clId="{B83C2370-55B3-4E0D-BF71-BC1B7E361934}" dt="2022-02-03T18:27:31.691" v="110" actId="26606"/>
          <ac:cxnSpMkLst>
            <pc:docMk/>
            <pc:sldMk cId="599497065" sldId="256"/>
            <ac:cxnSpMk id="21" creationId="{CE352288-84AD-4CA8-BCD5-76C29D34E1DB}"/>
          </ac:cxnSpMkLst>
        </pc:cxnChg>
        <pc:cxnChg chg="add del">
          <ac:chgData name="Linda Marie Berget" userId="a716ee3f-ce5e-4566-a519-73baad4804cb" providerId="ADAL" clId="{B83C2370-55B3-4E0D-BF71-BC1B7E361934}" dt="2022-02-03T18:28:11.923" v="120" actId="26606"/>
          <ac:cxnSpMkLst>
            <pc:docMk/>
            <pc:sldMk cId="599497065" sldId="256"/>
            <ac:cxnSpMk id="28" creationId="{CE352288-84AD-4CA8-BCD5-76C29D34E1DB}"/>
          </ac:cxnSpMkLst>
        </pc:cxnChg>
      </pc:sldChg>
      <pc:sldChg chg="addSp delSp modSp new mod setBg">
        <pc:chgData name="Linda Marie Berget" userId="a716ee3f-ce5e-4566-a519-73baad4804cb" providerId="ADAL" clId="{B83C2370-55B3-4E0D-BF71-BC1B7E361934}" dt="2022-02-03T18:33:06.628" v="380" actId="20577"/>
        <pc:sldMkLst>
          <pc:docMk/>
          <pc:sldMk cId="3460166290" sldId="257"/>
        </pc:sldMkLst>
        <pc:spChg chg="mod ord">
          <ac:chgData name="Linda Marie Berget" userId="a716ee3f-ce5e-4566-a519-73baad4804cb" providerId="ADAL" clId="{B83C2370-55B3-4E0D-BF71-BC1B7E361934}" dt="2022-02-03T18:31:33.652" v="210" actId="26606"/>
          <ac:spMkLst>
            <pc:docMk/>
            <pc:sldMk cId="3460166290" sldId="257"/>
            <ac:spMk id="2" creationId="{7CB446BB-E912-4EE5-8874-759798572A2D}"/>
          </ac:spMkLst>
        </pc:spChg>
        <pc:spChg chg="del">
          <ac:chgData name="Linda Marie Berget" userId="a716ee3f-ce5e-4566-a519-73baad4804cb" providerId="ADAL" clId="{B83C2370-55B3-4E0D-BF71-BC1B7E361934}" dt="2022-02-03T18:30:11.583" v="179" actId="931"/>
          <ac:spMkLst>
            <pc:docMk/>
            <pc:sldMk cId="3460166290" sldId="257"/>
            <ac:spMk id="3" creationId="{C8DAE53B-A31C-4EA8-880A-BB58802689C0}"/>
          </ac:spMkLst>
        </pc:spChg>
        <pc:spChg chg="add del mod">
          <ac:chgData name="Linda Marie Berget" userId="a716ee3f-ce5e-4566-a519-73baad4804cb" providerId="ADAL" clId="{B83C2370-55B3-4E0D-BF71-BC1B7E361934}" dt="2022-02-03T18:30:58.125" v="197" actId="931"/>
          <ac:spMkLst>
            <pc:docMk/>
            <pc:sldMk cId="3460166290" sldId="257"/>
            <ac:spMk id="21" creationId="{BE9F0B25-DD02-4CCD-8CAF-C020159F6017}"/>
          </ac:spMkLst>
        </pc:spChg>
        <pc:spChg chg="add del">
          <ac:chgData name="Linda Marie Berget" userId="a716ee3f-ce5e-4566-a519-73baad4804cb" providerId="ADAL" clId="{B83C2370-55B3-4E0D-BF71-BC1B7E361934}" dt="2022-02-03T18:31:33.612" v="209" actId="26606"/>
          <ac:spMkLst>
            <pc:docMk/>
            <pc:sldMk cId="3460166290" sldId="257"/>
            <ac:spMk id="33" creationId="{272EC9A5-169B-4492-9C02-60D8507C498D}"/>
          </ac:spMkLst>
        </pc:spChg>
        <pc:spChg chg="add del">
          <ac:chgData name="Linda Marie Berget" userId="a716ee3f-ce5e-4566-a519-73baad4804cb" providerId="ADAL" clId="{B83C2370-55B3-4E0D-BF71-BC1B7E361934}" dt="2022-02-03T18:31:21.790" v="207" actId="26606"/>
          <ac:spMkLst>
            <pc:docMk/>
            <pc:sldMk cId="3460166290" sldId="257"/>
            <ac:spMk id="34" creationId="{B497CCB5-5FC2-473C-AFCC-2430CEF1DF71}"/>
          </ac:spMkLst>
        </pc:spChg>
        <pc:spChg chg="add del">
          <ac:chgData name="Linda Marie Berget" userId="a716ee3f-ce5e-4566-a519-73baad4804cb" providerId="ADAL" clId="{B83C2370-55B3-4E0D-BF71-BC1B7E361934}" dt="2022-02-03T18:31:21.790" v="207" actId="26606"/>
          <ac:spMkLst>
            <pc:docMk/>
            <pc:sldMk cId="3460166290" sldId="257"/>
            <ac:spMk id="36" creationId="{599C8C75-BFDF-44E7-A028-EEB5EDD58817}"/>
          </ac:spMkLst>
        </pc:spChg>
        <pc:spChg chg="add del">
          <ac:chgData name="Linda Marie Berget" userId="a716ee3f-ce5e-4566-a519-73baad4804cb" providerId="ADAL" clId="{B83C2370-55B3-4E0D-BF71-BC1B7E361934}" dt="2022-02-03T18:31:33.612" v="209" actId="26606"/>
          <ac:spMkLst>
            <pc:docMk/>
            <pc:sldMk cId="3460166290" sldId="257"/>
            <ac:spMk id="38" creationId="{0ADDB668-2CA4-4D2B-9C34-3487CA330BA8}"/>
          </ac:spMkLst>
        </pc:spChg>
        <pc:spChg chg="add del">
          <ac:chgData name="Linda Marie Berget" userId="a716ee3f-ce5e-4566-a519-73baad4804cb" providerId="ADAL" clId="{B83C2370-55B3-4E0D-BF71-BC1B7E361934}" dt="2022-02-03T18:31:33.612" v="209" actId="26606"/>
          <ac:spMkLst>
            <pc:docMk/>
            <pc:sldMk cId="3460166290" sldId="257"/>
            <ac:spMk id="39" creationId="{4E98B8B0-573C-43DD-85FE-31433D57070C}"/>
          </ac:spMkLst>
        </pc:spChg>
        <pc:spChg chg="add del">
          <ac:chgData name="Linda Marie Berget" userId="a716ee3f-ce5e-4566-a519-73baad4804cb" providerId="ADAL" clId="{B83C2370-55B3-4E0D-BF71-BC1B7E361934}" dt="2022-02-03T18:31:33.612" v="209" actId="26606"/>
          <ac:spMkLst>
            <pc:docMk/>
            <pc:sldMk cId="3460166290" sldId="257"/>
            <ac:spMk id="40" creationId="{2568BC19-F052-4108-93E1-6A3D1DEC072F}"/>
          </ac:spMkLst>
        </pc:spChg>
        <pc:spChg chg="add del">
          <ac:chgData name="Linda Marie Berget" userId="a716ee3f-ce5e-4566-a519-73baad4804cb" providerId="ADAL" clId="{B83C2370-55B3-4E0D-BF71-BC1B7E361934}" dt="2022-02-03T18:31:33.612" v="209" actId="26606"/>
          <ac:spMkLst>
            <pc:docMk/>
            <pc:sldMk cId="3460166290" sldId="257"/>
            <ac:spMk id="42" creationId="{D5FD337D-4D6B-4C8B-B6F5-121097E09881}"/>
          </ac:spMkLst>
        </pc:spChg>
        <pc:spChg chg="add">
          <ac:chgData name="Linda Marie Berget" userId="a716ee3f-ce5e-4566-a519-73baad4804cb" providerId="ADAL" clId="{B83C2370-55B3-4E0D-BF71-BC1B7E361934}" dt="2022-02-03T18:31:33.652" v="210" actId="26606"/>
          <ac:spMkLst>
            <pc:docMk/>
            <pc:sldMk cId="3460166290" sldId="257"/>
            <ac:spMk id="44" creationId="{2409529B-9B56-4F10-BE4D-F934DB89E57E}"/>
          </ac:spMkLst>
        </pc:spChg>
        <pc:spChg chg="add">
          <ac:chgData name="Linda Marie Berget" userId="a716ee3f-ce5e-4566-a519-73baad4804cb" providerId="ADAL" clId="{B83C2370-55B3-4E0D-BF71-BC1B7E361934}" dt="2022-02-03T18:31:33.652" v="210" actId="26606"/>
          <ac:spMkLst>
            <pc:docMk/>
            <pc:sldMk cId="3460166290" sldId="257"/>
            <ac:spMk id="45" creationId="{A3C210E6-A35A-4F68-8D60-801A019C75B8}"/>
          </ac:spMkLst>
        </pc:spChg>
        <pc:spChg chg="add">
          <ac:chgData name="Linda Marie Berget" userId="a716ee3f-ce5e-4566-a519-73baad4804cb" providerId="ADAL" clId="{B83C2370-55B3-4E0D-BF71-BC1B7E361934}" dt="2022-02-03T18:31:33.652" v="210" actId="26606"/>
          <ac:spMkLst>
            <pc:docMk/>
            <pc:sldMk cId="3460166290" sldId="257"/>
            <ac:spMk id="46" creationId="{AC0D06B0-F19C-459E-B221-A34B506FB5E3}"/>
          </ac:spMkLst>
        </pc:spChg>
        <pc:spChg chg="add">
          <ac:chgData name="Linda Marie Berget" userId="a716ee3f-ce5e-4566-a519-73baad4804cb" providerId="ADAL" clId="{B83C2370-55B3-4E0D-BF71-BC1B7E361934}" dt="2022-02-03T18:31:33.652" v="210" actId="26606"/>
          <ac:spMkLst>
            <pc:docMk/>
            <pc:sldMk cId="3460166290" sldId="257"/>
            <ac:spMk id="47" creationId="{345B26DA-1C6B-4C66-81C9-9C1877FC2DB1}"/>
          </ac:spMkLst>
        </pc:spChg>
        <pc:spChg chg="add">
          <ac:chgData name="Linda Marie Berget" userId="a716ee3f-ce5e-4566-a519-73baad4804cb" providerId="ADAL" clId="{B83C2370-55B3-4E0D-BF71-BC1B7E361934}" dt="2022-02-03T18:31:33.652" v="210" actId="26606"/>
          <ac:spMkLst>
            <pc:docMk/>
            <pc:sldMk cId="3460166290" sldId="257"/>
            <ac:spMk id="48" creationId="{98DE6C44-43F8-4DE4-AB81-66853FFEA09A}"/>
          </ac:spMkLst>
        </pc:spChg>
        <pc:spChg chg="add mod">
          <ac:chgData name="Linda Marie Berget" userId="a716ee3f-ce5e-4566-a519-73baad4804cb" providerId="ADAL" clId="{B83C2370-55B3-4E0D-BF71-BC1B7E361934}" dt="2022-02-03T18:33:06.628" v="380" actId="20577"/>
          <ac:spMkLst>
            <pc:docMk/>
            <pc:sldMk cId="3460166290" sldId="257"/>
            <ac:spMk id="49" creationId="{457E3F1B-F9A8-42C3-9F80-1522BA176CAB}"/>
          </ac:spMkLst>
        </pc:spChg>
        <pc:picChg chg="add del mod">
          <ac:chgData name="Linda Marie Berget" userId="a716ee3f-ce5e-4566-a519-73baad4804cb" providerId="ADAL" clId="{B83C2370-55B3-4E0D-BF71-BC1B7E361934}" dt="2022-02-03T18:30:34.141" v="196" actId="478"/>
          <ac:picMkLst>
            <pc:docMk/>
            <pc:sldMk cId="3460166290" sldId="257"/>
            <ac:picMk id="5" creationId="{E569B874-26F7-4F02-9E3C-8E3B63384EF1}"/>
          </ac:picMkLst>
        </pc:picChg>
        <pc:picChg chg="add del mod">
          <ac:chgData name="Linda Marie Berget" userId="a716ee3f-ce5e-4566-a519-73baad4804cb" providerId="ADAL" clId="{B83C2370-55B3-4E0D-BF71-BC1B7E361934}" dt="2022-02-03T18:30:34.141" v="196" actId="478"/>
          <ac:picMkLst>
            <pc:docMk/>
            <pc:sldMk cId="3460166290" sldId="257"/>
            <ac:picMk id="7" creationId="{56CA0321-0CEF-4A21-98B5-8ECAE998E823}"/>
          </ac:picMkLst>
        </pc:picChg>
        <pc:picChg chg="add del mod">
          <ac:chgData name="Linda Marie Berget" userId="a716ee3f-ce5e-4566-a519-73baad4804cb" providerId="ADAL" clId="{B83C2370-55B3-4E0D-BF71-BC1B7E361934}" dt="2022-02-03T18:30:34.141" v="196" actId="478"/>
          <ac:picMkLst>
            <pc:docMk/>
            <pc:sldMk cId="3460166290" sldId="257"/>
            <ac:picMk id="9" creationId="{638430A5-FF8B-498B-AABA-84FE023A2749}"/>
          </ac:picMkLst>
        </pc:picChg>
        <pc:picChg chg="add del mod">
          <ac:chgData name="Linda Marie Berget" userId="a716ee3f-ce5e-4566-a519-73baad4804cb" providerId="ADAL" clId="{B83C2370-55B3-4E0D-BF71-BC1B7E361934}" dt="2022-02-03T18:30:34.141" v="196" actId="478"/>
          <ac:picMkLst>
            <pc:docMk/>
            <pc:sldMk cId="3460166290" sldId="257"/>
            <ac:picMk id="11" creationId="{98BC9D64-AFA4-4DAE-960A-9DBA227950D5}"/>
          </ac:picMkLst>
        </pc:picChg>
        <pc:picChg chg="add del mod">
          <ac:chgData name="Linda Marie Berget" userId="a716ee3f-ce5e-4566-a519-73baad4804cb" providerId="ADAL" clId="{B83C2370-55B3-4E0D-BF71-BC1B7E361934}" dt="2022-02-03T18:30:34.141" v="196" actId="478"/>
          <ac:picMkLst>
            <pc:docMk/>
            <pc:sldMk cId="3460166290" sldId="257"/>
            <ac:picMk id="13" creationId="{9C7FDCB8-ECD1-4D9C-A8E0-E0132EE102A0}"/>
          </ac:picMkLst>
        </pc:picChg>
        <pc:picChg chg="add del mod">
          <ac:chgData name="Linda Marie Berget" userId="a716ee3f-ce5e-4566-a519-73baad4804cb" providerId="ADAL" clId="{B83C2370-55B3-4E0D-BF71-BC1B7E361934}" dt="2022-02-03T18:30:34.141" v="196" actId="478"/>
          <ac:picMkLst>
            <pc:docMk/>
            <pc:sldMk cId="3460166290" sldId="257"/>
            <ac:picMk id="15" creationId="{47172671-81D7-498F-AE38-E76893DF774C}"/>
          </ac:picMkLst>
        </pc:picChg>
        <pc:picChg chg="add del mod">
          <ac:chgData name="Linda Marie Berget" userId="a716ee3f-ce5e-4566-a519-73baad4804cb" providerId="ADAL" clId="{B83C2370-55B3-4E0D-BF71-BC1B7E361934}" dt="2022-02-03T18:30:34.141" v="196" actId="478"/>
          <ac:picMkLst>
            <pc:docMk/>
            <pc:sldMk cId="3460166290" sldId="257"/>
            <ac:picMk id="17" creationId="{B13B6F50-6790-4806-A74C-1C69432DA0C3}"/>
          </ac:picMkLst>
        </pc:picChg>
        <pc:picChg chg="add del mod">
          <ac:chgData name="Linda Marie Berget" userId="a716ee3f-ce5e-4566-a519-73baad4804cb" providerId="ADAL" clId="{B83C2370-55B3-4E0D-BF71-BC1B7E361934}" dt="2022-02-03T18:30:34.141" v="196" actId="478"/>
          <ac:picMkLst>
            <pc:docMk/>
            <pc:sldMk cId="3460166290" sldId="257"/>
            <ac:picMk id="19" creationId="{1A66C98A-F732-46B1-8B28-3F6C472E6EF5}"/>
          </ac:picMkLst>
        </pc:picChg>
        <pc:picChg chg="add mod ord">
          <ac:chgData name="Linda Marie Berget" userId="a716ee3f-ce5e-4566-a519-73baad4804cb" providerId="ADAL" clId="{B83C2370-55B3-4E0D-BF71-BC1B7E361934}" dt="2022-02-03T18:31:33.652" v="210" actId="26606"/>
          <ac:picMkLst>
            <pc:docMk/>
            <pc:sldMk cId="3460166290" sldId="257"/>
            <ac:picMk id="23" creationId="{0C5A4565-FB02-4F5A-B8E6-8BC7B48E86CD}"/>
          </ac:picMkLst>
        </pc:picChg>
        <pc:picChg chg="add mod ord">
          <ac:chgData name="Linda Marie Berget" userId="a716ee3f-ce5e-4566-a519-73baad4804cb" providerId="ADAL" clId="{B83C2370-55B3-4E0D-BF71-BC1B7E361934}" dt="2022-02-03T18:31:33.652" v="210" actId="26606"/>
          <ac:picMkLst>
            <pc:docMk/>
            <pc:sldMk cId="3460166290" sldId="257"/>
            <ac:picMk id="25" creationId="{9355D958-192A-49F8-AFBC-FCA45BB9B233}"/>
          </ac:picMkLst>
        </pc:picChg>
        <pc:picChg chg="add mod ord">
          <ac:chgData name="Linda Marie Berget" userId="a716ee3f-ce5e-4566-a519-73baad4804cb" providerId="ADAL" clId="{B83C2370-55B3-4E0D-BF71-BC1B7E361934}" dt="2022-02-03T18:31:33.652" v="210" actId="26606"/>
          <ac:picMkLst>
            <pc:docMk/>
            <pc:sldMk cId="3460166290" sldId="257"/>
            <ac:picMk id="27" creationId="{3CDE3083-98D7-445B-90EA-AB396CCBD2E4}"/>
          </ac:picMkLst>
        </pc:picChg>
        <pc:picChg chg="add mod ord">
          <ac:chgData name="Linda Marie Berget" userId="a716ee3f-ce5e-4566-a519-73baad4804cb" providerId="ADAL" clId="{B83C2370-55B3-4E0D-BF71-BC1B7E361934}" dt="2022-02-03T18:31:33.652" v="210" actId="26606"/>
          <ac:picMkLst>
            <pc:docMk/>
            <pc:sldMk cId="3460166290" sldId="257"/>
            <ac:picMk id="29" creationId="{5A6CD740-C505-4E5B-83DB-E2DC92D74636}"/>
          </ac:picMkLst>
        </pc:picChg>
      </pc:sldChg>
      <pc:sldChg chg="addSp delSp modSp new mod setBg">
        <pc:chgData name="Linda Marie Berget" userId="a716ee3f-ce5e-4566-a519-73baad4804cb" providerId="ADAL" clId="{B83C2370-55B3-4E0D-BF71-BC1B7E361934}" dt="2022-02-03T18:34:49.668" v="408" actId="26606"/>
        <pc:sldMkLst>
          <pc:docMk/>
          <pc:sldMk cId="3139605364" sldId="258"/>
        </pc:sldMkLst>
        <pc:spChg chg="mod ord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2" creationId="{080BF389-B626-4053-BA83-0A4770F0E45D}"/>
          </ac:spMkLst>
        </pc:spChg>
        <pc:spChg chg="del">
          <ac:chgData name="Linda Marie Berget" userId="a716ee3f-ce5e-4566-a519-73baad4804cb" providerId="ADAL" clId="{B83C2370-55B3-4E0D-BF71-BC1B7E361934}" dt="2022-02-03T18:34:14.761" v="400" actId="931"/>
          <ac:spMkLst>
            <pc:docMk/>
            <pc:sldMk cId="3139605364" sldId="258"/>
            <ac:spMk id="3" creationId="{C53740DA-A03A-4513-9706-4CFEBA7F7B94}"/>
          </ac:spMkLst>
        </pc:spChg>
        <pc:spChg chg="add mod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15" creationId="{54EA2A11-3D78-4925-8340-A4C051ADC471}"/>
          </ac:spMkLst>
        </pc:spChg>
        <pc:spChg chg="add del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18" creationId="{A3C210E6-A35A-4F68-8D60-801A019C75B8}"/>
          </ac:spMkLst>
        </pc:spChg>
        <pc:spChg chg="add del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20" creationId="{AC0D06B0-F19C-459E-B221-A34B506FB5E3}"/>
          </ac:spMkLst>
        </pc:spChg>
        <pc:spChg chg="add del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22" creationId="{345B26DA-1C6B-4C66-81C9-9C1877FC2DB1}"/>
          </ac:spMkLst>
        </pc:spChg>
        <pc:spChg chg="add del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24" creationId="{98DE6C44-43F8-4DE4-AB81-66853FFEA09A}"/>
          </ac:spMkLst>
        </pc:spChg>
        <pc:spChg chg="add del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26" creationId="{2409529B-9B56-4F10-BE4D-F934DB89E57E}"/>
          </ac:spMkLst>
        </pc:spChg>
        <pc:spChg chg="add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31" creationId="{93062723-6941-4ABE-8146-AC6FA530BA4C}"/>
          </ac:spMkLst>
        </pc:spChg>
        <pc:spChg chg="add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33" creationId="{917859B3-4C91-478D-929D-BB6433F90849}"/>
          </ac:spMkLst>
        </pc:spChg>
        <pc:spChg chg="add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35" creationId="{6283FBD2-A663-469F-855C-06D86E3C1161}"/>
          </ac:spMkLst>
        </pc:spChg>
        <pc:spChg chg="add">
          <ac:chgData name="Linda Marie Berget" userId="a716ee3f-ce5e-4566-a519-73baad4804cb" providerId="ADAL" clId="{B83C2370-55B3-4E0D-BF71-BC1B7E361934}" dt="2022-02-03T18:34:49.668" v="408" actId="26606"/>
          <ac:spMkLst>
            <pc:docMk/>
            <pc:sldMk cId="3139605364" sldId="258"/>
            <ac:spMk id="37" creationId="{8A1279FC-7441-4E55-B082-2774E6316482}"/>
          </ac:spMkLst>
        </pc:spChg>
        <pc:picChg chg="add mod ord">
          <ac:chgData name="Linda Marie Berget" userId="a716ee3f-ce5e-4566-a519-73baad4804cb" providerId="ADAL" clId="{B83C2370-55B3-4E0D-BF71-BC1B7E361934}" dt="2022-02-03T18:34:49.668" v="408" actId="26606"/>
          <ac:picMkLst>
            <pc:docMk/>
            <pc:sldMk cId="3139605364" sldId="258"/>
            <ac:picMk id="5" creationId="{003612DD-E8A6-4902-BF11-BB7AB49780FB}"/>
          </ac:picMkLst>
        </pc:picChg>
        <pc:picChg chg="add mod ord">
          <ac:chgData name="Linda Marie Berget" userId="a716ee3f-ce5e-4566-a519-73baad4804cb" providerId="ADAL" clId="{B83C2370-55B3-4E0D-BF71-BC1B7E361934}" dt="2022-02-03T18:34:49.668" v="408" actId="26606"/>
          <ac:picMkLst>
            <pc:docMk/>
            <pc:sldMk cId="3139605364" sldId="258"/>
            <ac:picMk id="7" creationId="{3B1C14D9-D44E-4E35-B047-B4A6334B5506}"/>
          </ac:picMkLst>
        </pc:picChg>
        <pc:picChg chg="add mod">
          <ac:chgData name="Linda Marie Berget" userId="a716ee3f-ce5e-4566-a519-73baad4804cb" providerId="ADAL" clId="{B83C2370-55B3-4E0D-BF71-BC1B7E361934}" dt="2022-02-03T18:34:49.668" v="408" actId="26606"/>
          <ac:picMkLst>
            <pc:docMk/>
            <pc:sldMk cId="3139605364" sldId="258"/>
            <ac:picMk id="9" creationId="{927E907E-96C5-49CD-9992-2277950F320E}"/>
          </ac:picMkLst>
        </pc:picChg>
        <pc:picChg chg="add mod">
          <ac:chgData name="Linda Marie Berget" userId="a716ee3f-ce5e-4566-a519-73baad4804cb" providerId="ADAL" clId="{B83C2370-55B3-4E0D-BF71-BC1B7E361934}" dt="2022-02-03T18:34:49.668" v="408" actId="26606"/>
          <ac:picMkLst>
            <pc:docMk/>
            <pc:sldMk cId="3139605364" sldId="258"/>
            <ac:picMk id="11" creationId="{1A9AF64A-B4B0-452A-8448-E201C0CCF80C}"/>
          </ac:picMkLst>
        </pc:picChg>
      </pc:sldChg>
      <pc:sldChg chg="addSp delSp modSp new mod setBg setClrOvrMap">
        <pc:chgData name="Linda Marie Berget" userId="a716ee3f-ce5e-4566-a519-73baad4804cb" providerId="ADAL" clId="{B83C2370-55B3-4E0D-BF71-BC1B7E361934}" dt="2022-02-03T18:40:30.582" v="471" actId="26606"/>
        <pc:sldMkLst>
          <pc:docMk/>
          <pc:sldMk cId="4127462489" sldId="259"/>
        </pc:sldMkLst>
        <pc:spChg chg="mod ord">
          <ac:chgData name="Linda Marie Berget" userId="a716ee3f-ce5e-4566-a519-73baad4804cb" providerId="ADAL" clId="{B83C2370-55B3-4E0D-BF71-BC1B7E361934}" dt="2022-02-03T18:40:30.582" v="471" actId="26606"/>
          <ac:spMkLst>
            <pc:docMk/>
            <pc:sldMk cId="4127462489" sldId="259"/>
            <ac:spMk id="2" creationId="{718ECB5B-DA62-4709-B5BA-37F0267154D6}"/>
          </ac:spMkLst>
        </pc:spChg>
        <pc:spChg chg="del">
          <ac:chgData name="Linda Marie Berget" userId="a716ee3f-ce5e-4566-a519-73baad4804cb" providerId="ADAL" clId="{B83C2370-55B3-4E0D-BF71-BC1B7E361934}" dt="2022-02-03T18:37:54.249" v="444"/>
          <ac:spMkLst>
            <pc:docMk/>
            <pc:sldMk cId="4127462489" sldId="259"/>
            <ac:spMk id="3" creationId="{0AB9100F-9008-41FF-A0F6-54C8B2B407DE}"/>
          </ac:spMkLst>
        </pc:spChg>
        <pc:spChg chg="add del mod">
          <ac:chgData name="Linda Marie Berget" userId="a716ee3f-ce5e-4566-a519-73baad4804cb" providerId="ADAL" clId="{B83C2370-55B3-4E0D-BF71-BC1B7E361934}" dt="2022-02-03T18:39:18.797" v="452"/>
          <ac:spMkLst>
            <pc:docMk/>
            <pc:sldMk cId="4127462489" sldId="259"/>
            <ac:spMk id="9" creationId="{200690A7-49DA-49B3-8913-157E665D5220}"/>
          </ac:spMkLst>
        </pc:spChg>
        <pc:spChg chg="add mod">
          <ac:chgData name="Linda Marie Berget" userId="a716ee3f-ce5e-4566-a519-73baad4804cb" providerId="ADAL" clId="{B83C2370-55B3-4E0D-BF71-BC1B7E361934}" dt="2022-02-03T18:40:30.582" v="471" actId="26606"/>
          <ac:spMkLst>
            <pc:docMk/>
            <pc:sldMk cId="4127462489" sldId="259"/>
            <ac:spMk id="17" creationId="{6F3975B0-BDA1-423D-82FA-5E8FE14A4D32}"/>
          </ac:spMkLst>
        </pc:spChg>
        <pc:spChg chg="add del">
          <ac:chgData name="Linda Marie Berget" userId="a716ee3f-ce5e-4566-a519-73baad4804cb" providerId="ADAL" clId="{B83C2370-55B3-4E0D-BF71-BC1B7E361934}" dt="2022-02-03T18:39:51.955" v="461" actId="26606"/>
          <ac:spMkLst>
            <pc:docMk/>
            <pc:sldMk cId="4127462489" sldId="259"/>
            <ac:spMk id="18" creationId="{7383B190-6BFB-422F-B667-06B7B25F096A}"/>
          </ac:spMkLst>
        </pc:spChg>
        <pc:spChg chg="add del">
          <ac:chgData name="Linda Marie Berget" userId="a716ee3f-ce5e-4566-a519-73baad4804cb" providerId="ADAL" clId="{B83C2370-55B3-4E0D-BF71-BC1B7E361934}" dt="2022-02-03T18:40:30.582" v="471" actId="26606"/>
          <ac:spMkLst>
            <pc:docMk/>
            <pc:sldMk cId="4127462489" sldId="259"/>
            <ac:spMk id="22" creationId="{2FE0ABA9-CAF1-4816-837D-5F28AAA08E0A}"/>
          </ac:spMkLst>
        </pc:spChg>
        <pc:spChg chg="add del">
          <ac:chgData name="Linda Marie Berget" userId="a716ee3f-ce5e-4566-a519-73baad4804cb" providerId="ADAL" clId="{B83C2370-55B3-4E0D-BF71-BC1B7E361934}" dt="2022-02-03T18:40:30.582" v="471" actId="26606"/>
          <ac:spMkLst>
            <pc:docMk/>
            <pc:sldMk cId="4127462489" sldId="259"/>
            <ac:spMk id="23" creationId="{B3F59054-3394-4D87-8BD0-A28DCD47F1BC}"/>
          </ac:spMkLst>
        </pc:spChg>
        <pc:spChg chg="add del">
          <ac:chgData name="Linda Marie Berget" userId="a716ee3f-ce5e-4566-a519-73baad4804cb" providerId="ADAL" clId="{B83C2370-55B3-4E0D-BF71-BC1B7E361934}" dt="2022-02-03T18:40:30.582" v="471" actId="26606"/>
          <ac:spMkLst>
            <pc:docMk/>
            <pc:sldMk cId="4127462489" sldId="259"/>
            <ac:spMk id="24" creationId="{BC8B9C14-70F0-4F42-85FF-0DD3D5A585A5}"/>
          </ac:spMkLst>
        </pc:spChg>
        <pc:spChg chg="add del">
          <ac:chgData name="Linda Marie Berget" userId="a716ee3f-ce5e-4566-a519-73baad4804cb" providerId="ADAL" clId="{B83C2370-55B3-4E0D-BF71-BC1B7E361934}" dt="2022-02-03T18:40:30.582" v="471" actId="26606"/>
          <ac:spMkLst>
            <pc:docMk/>
            <pc:sldMk cId="4127462489" sldId="259"/>
            <ac:spMk id="26" creationId="{98DE6C44-43F8-4DE4-AB81-66853FFEA09A}"/>
          </ac:spMkLst>
        </pc:spChg>
        <pc:spChg chg="add del">
          <ac:chgData name="Linda Marie Berget" userId="a716ee3f-ce5e-4566-a519-73baad4804cb" providerId="ADAL" clId="{B83C2370-55B3-4E0D-BF71-BC1B7E361934}" dt="2022-02-03T18:40:30.582" v="471" actId="26606"/>
          <ac:spMkLst>
            <pc:docMk/>
            <pc:sldMk cId="4127462489" sldId="259"/>
            <ac:spMk id="28" creationId="{2409529B-9B56-4F10-BE4D-F934DB89E57E}"/>
          </ac:spMkLst>
        </pc:spChg>
        <pc:spChg chg="add del">
          <ac:chgData name="Linda Marie Berget" userId="a716ee3f-ce5e-4566-a519-73baad4804cb" providerId="ADAL" clId="{B83C2370-55B3-4E0D-BF71-BC1B7E361934}" dt="2022-02-03T18:40:12.679" v="466" actId="26606"/>
          <ac:spMkLst>
            <pc:docMk/>
            <pc:sldMk cId="4127462489" sldId="259"/>
            <ac:spMk id="33" creationId="{114C78B5-EC6B-4A39-8860-705100867457}"/>
          </ac:spMkLst>
        </pc:spChg>
        <pc:spChg chg="add del">
          <ac:chgData name="Linda Marie Berget" userId="a716ee3f-ce5e-4566-a519-73baad4804cb" providerId="ADAL" clId="{B83C2370-55B3-4E0D-BF71-BC1B7E361934}" dt="2022-02-03T18:40:30.561" v="470" actId="26606"/>
          <ac:spMkLst>
            <pc:docMk/>
            <pc:sldMk cId="4127462489" sldId="259"/>
            <ac:spMk id="37" creationId="{5676B86F-860B-4586-BCAA-C0650C09B7B9}"/>
          </ac:spMkLst>
        </pc:spChg>
        <pc:spChg chg="add del">
          <ac:chgData name="Linda Marie Berget" userId="a716ee3f-ce5e-4566-a519-73baad4804cb" providerId="ADAL" clId="{B83C2370-55B3-4E0D-BF71-BC1B7E361934}" dt="2022-02-03T18:40:27.554" v="468" actId="26606"/>
          <ac:spMkLst>
            <pc:docMk/>
            <pc:sldMk cId="4127462489" sldId="259"/>
            <ac:spMk id="39" creationId="{98DE6C44-43F8-4DE4-AB81-66853FFEA09A}"/>
          </ac:spMkLst>
        </pc:spChg>
        <pc:spChg chg="add del">
          <ac:chgData name="Linda Marie Berget" userId="a716ee3f-ce5e-4566-a519-73baad4804cb" providerId="ADAL" clId="{B83C2370-55B3-4E0D-BF71-BC1B7E361934}" dt="2022-02-03T18:40:27.554" v="468" actId="26606"/>
          <ac:spMkLst>
            <pc:docMk/>
            <pc:sldMk cId="4127462489" sldId="259"/>
            <ac:spMk id="40" creationId="{B3F59054-3394-4D87-8BD0-A28DCD47F1BC}"/>
          </ac:spMkLst>
        </pc:spChg>
        <pc:spChg chg="add del">
          <ac:chgData name="Linda Marie Berget" userId="a716ee3f-ce5e-4566-a519-73baad4804cb" providerId="ADAL" clId="{B83C2370-55B3-4E0D-BF71-BC1B7E361934}" dt="2022-02-03T18:40:27.554" v="468" actId="26606"/>
          <ac:spMkLst>
            <pc:docMk/>
            <pc:sldMk cId="4127462489" sldId="259"/>
            <ac:spMk id="41" creationId="{2409529B-9B56-4F10-BE4D-F934DB89E57E}"/>
          </ac:spMkLst>
        </pc:spChg>
        <pc:spChg chg="add del">
          <ac:chgData name="Linda Marie Berget" userId="a716ee3f-ce5e-4566-a519-73baad4804cb" providerId="ADAL" clId="{B83C2370-55B3-4E0D-BF71-BC1B7E361934}" dt="2022-02-03T18:40:27.554" v="468" actId="26606"/>
          <ac:spMkLst>
            <pc:docMk/>
            <pc:sldMk cId="4127462489" sldId="259"/>
            <ac:spMk id="42" creationId="{2FE0ABA9-CAF1-4816-837D-5F28AAA08E0A}"/>
          </ac:spMkLst>
        </pc:spChg>
        <pc:spChg chg="add del">
          <ac:chgData name="Linda Marie Berget" userId="a716ee3f-ce5e-4566-a519-73baad4804cb" providerId="ADAL" clId="{B83C2370-55B3-4E0D-BF71-BC1B7E361934}" dt="2022-02-03T18:40:27.554" v="468" actId="26606"/>
          <ac:spMkLst>
            <pc:docMk/>
            <pc:sldMk cId="4127462489" sldId="259"/>
            <ac:spMk id="43" creationId="{BC8B9C14-70F0-4F42-85FF-0DD3D5A585A5}"/>
          </ac:spMkLst>
        </pc:spChg>
        <pc:spChg chg="add del">
          <ac:chgData name="Linda Marie Berget" userId="a716ee3f-ce5e-4566-a519-73baad4804cb" providerId="ADAL" clId="{B83C2370-55B3-4E0D-BF71-BC1B7E361934}" dt="2022-02-03T18:40:30.561" v="470" actId="26606"/>
          <ac:spMkLst>
            <pc:docMk/>
            <pc:sldMk cId="4127462489" sldId="259"/>
            <ac:spMk id="45" creationId="{B43B9CA2-4B31-4ACD-9A9F-B8E6C6420386}"/>
          </ac:spMkLst>
        </pc:spChg>
        <pc:spChg chg="add del">
          <ac:chgData name="Linda Marie Berget" userId="a716ee3f-ce5e-4566-a519-73baad4804cb" providerId="ADAL" clId="{B83C2370-55B3-4E0D-BF71-BC1B7E361934}" dt="2022-02-03T18:40:30.561" v="470" actId="26606"/>
          <ac:spMkLst>
            <pc:docMk/>
            <pc:sldMk cId="4127462489" sldId="259"/>
            <ac:spMk id="46" creationId="{33F94DB1-BC5D-454D-845C-7BA3A1F46999}"/>
          </ac:spMkLst>
        </pc:spChg>
        <pc:spChg chg="add del">
          <ac:chgData name="Linda Marie Berget" userId="a716ee3f-ce5e-4566-a519-73baad4804cb" providerId="ADAL" clId="{B83C2370-55B3-4E0D-BF71-BC1B7E361934}" dt="2022-02-03T18:40:30.561" v="470" actId="26606"/>
          <ac:spMkLst>
            <pc:docMk/>
            <pc:sldMk cId="4127462489" sldId="259"/>
            <ac:spMk id="47" creationId="{8C818ED5-2F56-4171-9445-3AA4F4462396}"/>
          </ac:spMkLst>
        </pc:spChg>
        <pc:spChg chg="add del">
          <ac:chgData name="Linda Marie Berget" userId="a716ee3f-ce5e-4566-a519-73baad4804cb" providerId="ADAL" clId="{B83C2370-55B3-4E0D-BF71-BC1B7E361934}" dt="2022-02-03T18:40:30.561" v="470" actId="26606"/>
          <ac:spMkLst>
            <pc:docMk/>
            <pc:sldMk cId="4127462489" sldId="259"/>
            <ac:spMk id="48" creationId="{DE74FCE8-866C-4AFA-B45C-FACE2A6094E4}"/>
          </ac:spMkLst>
        </pc:spChg>
        <pc:spChg chg="add">
          <ac:chgData name="Linda Marie Berget" userId="a716ee3f-ce5e-4566-a519-73baad4804cb" providerId="ADAL" clId="{B83C2370-55B3-4E0D-BF71-BC1B7E361934}" dt="2022-02-03T18:40:30.582" v="471" actId="26606"/>
          <ac:spMkLst>
            <pc:docMk/>
            <pc:sldMk cId="4127462489" sldId="259"/>
            <ac:spMk id="50" creationId="{7521DD34-C6F2-4402-9A01-962807DB6569}"/>
          </ac:spMkLst>
        </pc:spChg>
        <pc:grpChg chg="add del">
          <ac:chgData name="Linda Marie Berget" userId="a716ee3f-ce5e-4566-a519-73baad4804cb" providerId="ADAL" clId="{B83C2370-55B3-4E0D-BF71-BC1B7E361934}" dt="2022-02-03T18:40:12.679" v="466" actId="26606"/>
          <ac:grpSpMkLst>
            <pc:docMk/>
            <pc:sldMk cId="4127462489" sldId="259"/>
            <ac:grpSpMk id="35" creationId="{A50943B0-FDF7-4C2C-B784-9208C945A8C3}"/>
          </ac:grpSpMkLst>
        </pc:grpChg>
        <pc:picChg chg="add del mod">
          <ac:chgData name="Linda Marie Berget" userId="a716ee3f-ce5e-4566-a519-73baad4804cb" providerId="ADAL" clId="{B83C2370-55B3-4E0D-BF71-BC1B7E361934}" dt="2022-02-03T18:38:32.978" v="451" actId="478"/>
          <ac:picMkLst>
            <pc:docMk/>
            <pc:sldMk cId="4127462489" sldId="259"/>
            <ac:picMk id="5" creationId="{5F61E974-9228-4BF6-A2C1-4CD71D3B610F}"/>
          </ac:picMkLst>
        </pc:picChg>
        <pc:picChg chg="add mod ord">
          <ac:chgData name="Linda Marie Berget" userId="a716ee3f-ce5e-4566-a519-73baad4804cb" providerId="ADAL" clId="{B83C2370-55B3-4E0D-BF71-BC1B7E361934}" dt="2022-02-03T18:40:30.582" v="471" actId="26606"/>
          <ac:picMkLst>
            <pc:docMk/>
            <pc:sldMk cId="4127462489" sldId="259"/>
            <ac:picMk id="7" creationId="{9755D8AA-1976-4B85-933A-276545003ABC}"/>
          </ac:picMkLst>
        </pc:picChg>
        <pc:picChg chg="add mod ord">
          <ac:chgData name="Linda Marie Berget" userId="a716ee3f-ce5e-4566-a519-73baad4804cb" providerId="ADAL" clId="{B83C2370-55B3-4E0D-BF71-BC1B7E361934}" dt="2022-02-03T18:40:30.582" v="471" actId="26606"/>
          <ac:picMkLst>
            <pc:docMk/>
            <pc:sldMk cId="4127462489" sldId="259"/>
            <ac:picMk id="11" creationId="{832A1625-5C32-4CB5-8965-DE2569B36776}"/>
          </ac:picMkLst>
        </pc:picChg>
        <pc:picChg chg="add mod ord">
          <ac:chgData name="Linda Marie Berget" userId="a716ee3f-ce5e-4566-a519-73baad4804cb" providerId="ADAL" clId="{B83C2370-55B3-4E0D-BF71-BC1B7E361934}" dt="2022-02-03T18:40:30.582" v="471" actId="26606"/>
          <ac:picMkLst>
            <pc:docMk/>
            <pc:sldMk cId="4127462489" sldId="259"/>
            <ac:picMk id="13" creationId="{68324E5D-A8BD-4EEA-997C-7CFC69F55092}"/>
          </ac:picMkLst>
        </pc:picChg>
        <pc:cxnChg chg="add del">
          <ac:chgData name="Linda Marie Berget" userId="a716ee3f-ce5e-4566-a519-73baad4804cb" providerId="ADAL" clId="{B83C2370-55B3-4E0D-BF71-BC1B7E361934}" dt="2022-02-03T18:39:51.955" v="461" actId="26606"/>
          <ac:cxnSpMkLst>
            <pc:docMk/>
            <pc:sldMk cId="4127462489" sldId="259"/>
            <ac:cxnSpMk id="20" creationId="{ED28E597-4AF8-4D69-A9AB-A1EDC6156B04}"/>
          </ac:cxnSpMkLst>
        </pc:cxnChg>
      </pc:sldChg>
      <pc:sldChg chg="addSp delSp modSp new mod setBg setClrOvrMap">
        <pc:chgData name="Linda Marie Berget" userId="a716ee3f-ce5e-4566-a519-73baad4804cb" providerId="ADAL" clId="{B83C2370-55B3-4E0D-BF71-BC1B7E361934}" dt="2022-02-03T18:45:56.563" v="523" actId="26606"/>
        <pc:sldMkLst>
          <pc:docMk/>
          <pc:sldMk cId="4073342921" sldId="260"/>
        </pc:sldMkLst>
        <pc:spChg chg="mod ord">
          <ac:chgData name="Linda Marie Berget" userId="a716ee3f-ce5e-4566-a519-73baad4804cb" providerId="ADAL" clId="{B83C2370-55B3-4E0D-BF71-BC1B7E361934}" dt="2022-02-03T18:45:56.563" v="523" actId="26606"/>
          <ac:spMkLst>
            <pc:docMk/>
            <pc:sldMk cId="4073342921" sldId="260"/>
            <ac:spMk id="2" creationId="{6001AB95-0836-4CD7-B6E1-16147C4FAB93}"/>
          </ac:spMkLst>
        </pc:spChg>
        <pc:spChg chg="del">
          <ac:chgData name="Linda Marie Berget" userId="a716ee3f-ce5e-4566-a519-73baad4804cb" providerId="ADAL" clId="{B83C2370-55B3-4E0D-BF71-BC1B7E361934}" dt="2022-02-03T18:41:23.474" v="473"/>
          <ac:spMkLst>
            <pc:docMk/>
            <pc:sldMk cId="4073342921" sldId="260"/>
            <ac:spMk id="3" creationId="{809FDD6C-1890-4D52-A9AE-D3CE7EE6A5D3}"/>
          </ac:spMkLst>
        </pc:spChg>
        <pc:spChg chg="add del">
          <ac:chgData name="Linda Marie Berget" userId="a716ee3f-ce5e-4566-a519-73baad4804cb" providerId="ADAL" clId="{B83C2370-55B3-4E0D-BF71-BC1B7E361934}" dt="2022-02-03T18:42:32.611" v="486" actId="26606"/>
          <ac:spMkLst>
            <pc:docMk/>
            <pc:sldMk cId="4073342921" sldId="260"/>
            <ac:spMk id="15" creationId="{4D618383-4006-47E5-BBA2-2E1529C093F5}"/>
          </ac:spMkLst>
        </pc:spChg>
        <pc:spChg chg="add del">
          <ac:chgData name="Linda Marie Berget" userId="a716ee3f-ce5e-4566-a519-73baad4804cb" providerId="ADAL" clId="{B83C2370-55B3-4E0D-BF71-BC1B7E361934}" dt="2022-02-03T18:42:32.611" v="486" actId="26606"/>
          <ac:spMkLst>
            <pc:docMk/>
            <pc:sldMk cId="4073342921" sldId="260"/>
            <ac:spMk id="18" creationId="{A3C210E6-A35A-4F68-8D60-801A019C75B8}"/>
          </ac:spMkLst>
        </pc:spChg>
        <pc:spChg chg="add del">
          <ac:chgData name="Linda Marie Berget" userId="a716ee3f-ce5e-4566-a519-73baad4804cb" providerId="ADAL" clId="{B83C2370-55B3-4E0D-BF71-BC1B7E361934}" dt="2022-02-03T18:42:32.611" v="486" actId="26606"/>
          <ac:spMkLst>
            <pc:docMk/>
            <pc:sldMk cId="4073342921" sldId="260"/>
            <ac:spMk id="20" creationId="{AC0D06B0-F19C-459E-B221-A34B506FB5E3}"/>
          </ac:spMkLst>
        </pc:spChg>
        <pc:spChg chg="add del">
          <ac:chgData name="Linda Marie Berget" userId="a716ee3f-ce5e-4566-a519-73baad4804cb" providerId="ADAL" clId="{B83C2370-55B3-4E0D-BF71-BC1B7E361934}" dt="2022-02-03T18:42:32.611" v="486" actId="26606"/>
          <ac:spMkLst>
            <pc:docMk/>
            <pc:sldMk cId="4073342921" sldId="260"/>
            <ac:spMk id="22" creationId="{345B26DA-1C6B-4C66-81C9-9C1877FC2DB1}"/>
          </ac:spMkLst>
        </pc:spChg>
        <pc:spChg chg="add del">
          <ac:chgData name="Linda Marie Berget" userId="a716ee3f-ce5e-4566-a519-73baad4804cb" providerId="ADAL" clId="{B83C2370-55B3-4E0D-BF71-BC1B7E361934}" dt="2022-02-03T18:42:32.611" v="486" actId="26606"/>
          <ac:spMkLst>
            <pc:docMk/>
            <pc:sldMk cId="4073342921" sldId="260"/>
            <ac:spMk id="24" creationId="{98DE6C44-43F8-4DE4-AB81-66853FFEA09A}"/>
          </ac:spMkLst>
        </pc:spChg>
        <pc:spChg chg="add del">
          <ac:chgData name="Linda Marie Berget" userId="a716ee3f-ce5e-4566-a519-73baad4804cb" providerId="ADAL" clId="{B83C2370-55B3-4E0D-BF71-BC1B7E361934}" dt="2022-02-03T18:42:32.611" v="486" actId="26606"/>
          <ac:spMkLst>
            <pc:docMk/>
            <pc:sldMk cId="4073342921" sldId="260"/>
            <ac:spMk id="26" creationId="{2409529B-9B56-4F10-BE4D-F934DB89E57E}"/>
          </ac:spMkLst>
        </pc:spChg>
        <pc:spChg chg="add del">
          <ac:chgData name="Linda Marie Berget" userId="a716ee3f-ce5e-4566-a519-73baad4804cb" providerId="ADAL" clId="{B83C2370-55B3-4E0D-BF71-BC1B7E361934}" dt="2022-02-03T18:42:47.367" v="488" actId="26606"/>
          <ac:spMkLst>
            <pc:docMk/>
            <pc:sldMk cId="4073342921" sldId="260"/>
            <ac:spMk id="28" creationId="{7521DD34-C6F2-4402-9A01-962807DB6569}"/>
          </ac:spMkLst>
        </pc:spChg>
        <pc:spChg chg="add del">
          <ac:chgData name="Linda Marie Berget" userId="a716ee3f-ce5e-4566-a519-73baad4804cb" providerId="ADAL" clId="{B83C2370-55B3-4E0D-BF71-BC1B7E361934}" dt="2022-02-03T18:42:47.367" v="488" actId="26606"/>
          <ac:spMkLst>
            <pc:docMk/>
            <pc:sldMk cId="4073342921" sldId="260"/>
            <ac:spMk id="29" creationId="{45D77762-C6A2-4A4D-A7D5-23E72DC0537C}"/>
          </ac:spMkLst>
        </pc:spChg>
        <pc:spChg chg="add del">
          <ac:chgData name="Linda Marie Berget" userId="a716ee3f-ce5e-4566-a519-73baad4804cb" providerId="ADAL" clId="{B83C2370-55B3-4E0D-BF71-BC1B7E361934}" dt="2022-02-03T18:42:51.999" v="490" actId="26606"/>
          <ac:spMkLst>
            <pc:docMk/>
            <pc:sldMk cId="4073342921" sldId="260"/>
            <ac:spMk id="31" creationId="{FA511026-8542-4AC0-9F06-134A70850B60}"/>
          </ac:spMkLst>
        </pc:spChg>
        <pc:spChg chg="add del">
          <ac:chgData name="Linda Marie Berget" userId="a716ee3f-ce5e-4566-a519-73baad4804cb" providerId="ADAL" clId="{B83C2370-55B3-4E0D-BF71-BC1B7E361934}" dt="2022-02-03T18:42:51.999" v="490" actId="26606"/>
          <ac:spMkLst>
            <pc:docMk/>
            <pc:sldMk cId="4073342921" sldId="260"/>
            <ac:spMk id="32" creationId="{BF869724-FAC2-4FB8-B4EB-BE3ACD93C982}"/>
          </ac:spMkLst>
        </pc:spChg>
        <pc:spChg chg="add mod ord">
          <ac:chgData name="Linda Marie Berget" userId="a716ee3f-ce5e-4566-a519-73baad4804cb" providerId="ADAL" clId="{B83C2370-55B3-4E0D-BF71-BC1B7E361934}" dt="2022-02-03T18:45:56.563" v="523" actId="26606"/>
          <ac:spMkLst>
            <pc:docMk/>
            <pc:sldMk cId="4073342921" sldId="260"/>
            <ac:spMk id="34" creationId="{9971DACD-6B4C-4221-8819-A4F7B97B6040}"/>
          </ac:spMkLst>
        </pc:spChg>
        <pc:spChg chg="add del">
          <ac:chgData name="Linda Marie Berget" userId="a716ee3f-ce5e-4566-a519-73baad4804cb" providerId="ADAL" clId="{B83C2370-55B3-4E0D-BF71-BC1B7E361934}" dt="2022-02-03T18:43:30.574" v="496" actId="26606"/>
          <ac:spMkLst>
            <pc:docMk/>
            <pc:sldMk cId="4073342921" sldId="260"/>
            <ac:spMk id="35" creationId="{C99A8FB7-A79B-4BC9-9D56-B79587F6AA3E}"/>
          </ac:spMkLst>
        </pc:spChg>
        <pc:spChg chg="add del">
          <ac:chgData name="Linda Marie Berget" userId="a716ee3f-ce5e-4566-a519-73baad4804cb" providerId="ADAL" clId="{B83C2370-55B3-4E0D-BF71-BC1B7E361934}" dt="2022-02-03T18:43:30.574" v="496" actId="26606"/>
          <ac:spMkLst>
            <pc:docMk/>
            <pc:sldMk cId="4073342921" sldId="260"/>
            <ac:spMk id="36" creationId="{B23893E2-3349-46D7-A7AA-B9E447957FB1}"/>
          </ac:spMkLst>
        </pc:spChg>
        <pc:spChg chg="add del">
          <ac:chgData name="Linda Marie Berget" userId="a716ee3f-ce5e-4566-a519-73baad4804cb" providerId="ADAL" clId="{B83C2370-55B3-4E0D-BF71-BC1B7E361934}" dt="2022-02-03T18:43:30.574" v="496" actId="26606"/>
          <ac:spMkLst>
            <pc:docMk/>
            <pc:sldMk cId="4073342921" sldId="260"/>
            <ac:spMk id="37" creationId="{4BFC77B5-F38E-4A7D-80BD-C3A10B717767}"/>
          </ac:spMkLst>
        </pc:spChg>
        <pc:spChg chg="add del">
          <ac:chgData name="Linda Marie Berget" userId="a716ee3f-ce5e-4566-a519-73baad4804cb" providerId="ADAL" clId="{B83C2370-55B3-4E0D-BF71-BC1B7E361934}" dt="2022-02-03T18:43:27.333" v="493" actId="26606"/>
          <ac:spMkLst>
            <pc:docMk/>
            <pc:sldMk cId="4073342921" sldId="260"/>
            <ac:spMk id="42" creationId="{7521DD34-C6F2-4402-9A01-962807DB6569}"/>
          </ac:spMkLst>
        </pc:spChg>
        <pc:spChg chg="add del">
          <ac:chgData name="Linda Marie Berget" userId="a716ee3f-ce5e-4566-a519-73baad4804cb" providerId="ADAL" clId="{B83C2370-55B3-4E0D-BF71-BC1B7E361934}" dt="2022-02-03T18:43:30.428" v="495" actId="26606"/>
          <ac:spMkLst>
            <pc:docMk/>
            <pc:sldMk cId="4073342921" sldId="260"/>
            <ac:spMk id="44" creationId="{A3B16A00-A549-4B07-B8C2-4B3A966D9E26}"/>
          </ac:spMkLst>
        </pc:spChg>
        <pc:spChg chg="add del">
          <ac:chgData name="Linda Marie Berget" userId="a716ee3f-ce5e-4566-a519-73baad4804cb" providerId="ADAL" clId="{B83C2370-55B3-4E0D-BF71-BC1B7E361934}" dt="2022-02-03T18:43:30.428" v="495" actId="26606"/>
          <ac:spMkLst>
            <pc:docMk/>
            <pc:sldMk cId="4073342921" sldId="260"/>
            <ac:spMk id="45" creationId="{EBB6D9F6-3E47-45AD-8461-718A3C87E3E8}"/>
          </ac:spMkLst>
        </pc:spChg>
        <pc:spChg chg="add del">
          <ac:chgData name="Linda Marie Berget" userId="a716ee3f-ce5e-4566-a519-73baad4804cb" providerId="ADAL" clId="{B83C2370-55B3-4E0D-BF71-BC1B7E361934}" dt="2022-02-03T18:43:30.428" v="495" actId="26606"/>
          <ac:spMkLst>
            <pc:docMk/>
            <pc:sldMk cId="4073342921" sldId="260"/>
            <ac:spMk id="46" creationId="{33B86BAE-87B4-4192-ABB2-627FFC965AC7}"/>
          </ac:spMkLst>
        </pc:spChg>
        <pc:spChg chg="add del">
          <ac:chgData name="Linda Marie Berget" userId="a716ee3f-ce5e-4566-a519-73baad4804cb" providerId="ADAL" clId="{B83C2370-55B3-4E0D-BF71-BC1B7E361934}" dt="2022-02-03T18:43:30.428" v="495" actId="26606"/>
          <ac:spMkLst>
            <pc:docMk/>
            <pc:sldMk cId="4073342921" sldId="260"/>
            <ac:spMk id="48" creationId="{22BB4F03-4463-45CC-89A7-8E03412EDDBF}"/>
          </ac:spMkLst>
        </pc:spChg>
        <pc:spChg chg="add del">
          <ac:chgData name="Linda Marie Berget" userId="a716ee3f-ce5e-4566-a519-73baad4804cb" providerId="ADAL" clId="{B83C2370-55B3-4E0D-BF71-BC1B7E361934}" dt="2022-02-03T18:43:30.428" v="495" actId="26606"/>
          <ac:spMkLst>
            <pc:docMk/>
            <pc:sldMk cId="4073342921" sldId="260"/>
            <ac:spMk id="50" creationId="{80E1AEAE-1F52-4C29-925C-27738417E9F5}"/>
          </ac:spMkLst>
        </pc:spChg>
        <pc:spChg chg="add del">
          <ac:chgData name="Linda Marie Berget" userId="a716ee3f-ce5e-4566-a519-73baad4804cb" providerId="ADAL" clId="{B83C2370-55B3-4E0D-BF71-BC1B7E361934}" dt="2022-02-03T18:45:15.759" v="516" actId="26606"/>
          <ac:spMkLst>
            <pc:docMk/>
            <pc:sldMk cId="4073342921" sldId="260"/>
            <ac:spMk id="52" creationId="{9716D72B-0D25-43A5-8554-C535E5118D3B}"/>
          </ac:spMkLst>
        </pc:spChg>
        <pc:spChg chg="add del">
          <ac:chgData name="Linda Marie Berget" userId="a716ee3f-ce5e-4566-a519-73baad4804cb" providerId="ADAL" clId="{B83C2370-55B3-4E0D-BF71-BC1B7E361934}" dt="2022-02-03T18:45:15.759" v="516" actId="26606"/>
          <ac:spMkLst>
            <pc:docMk/>
            <pc:sldMk cId="4073342921" sldId="260"/>
            <ac:spMk id="53" creationId="{3FCFB1DE-0B7E-48CC-BA90-B2AB0889F9D6}"/>
          </ac:spMkLst>
        </pc:spChg>
        <pc:spChg chg="add del">
          <ac:chgData name="Linda Marie Berget" userId="a716ee3f-ce5e-4566-a519-73baad4804cb" providerId="ADAL" clId="{B83C2370-55B3-4E0D-BF71-BC1B7E361934}" dt="2022-02-03T18:45:15.724" v="515" actId="26606"/>
          <ac:spMkLst>
            <pc:docMk/>
            <pc:sldMk cId="4073342921" sldId="260"/>
            <ac:spMk id="58" creationId="{7521DD34-C6F2-4402-9A01-962807DB6569}"/>
          </ac:spMkLst>
        </pc:spChg>
        <pc:spChg chg="add del">
          <ac:chgData name="Linda Marie Berget" userId="a716ee3f-ce5e-4566-a519-73baad4804cb" providerId="ADAL" clId="{B83C2370-55B3-4E0D-BF71-BC1B7E361934}" dt="2022-02-03T18:45:56.563" v="523" actId="26606"/>
          <ac:spMkLst>
            <pc:docMk/>
            <pc:sldMk cId="4073342921" sldId="260"/>
            <ac:spMk id="60" creationId="{2FE0ABA9-CAF1-4816-837D-5F28AAA08E0A}"/>
          </ac:spMkLst>
        </pc:spChg>
        <pc:spChg chg="add del">
          <ac:chgData name="Linda Marie Berget" userId="a716ee3f-ce5e-4566-a519-73baad4804cb" providerId="ADAL" clId="{B83C2370-55B3-4E0D-BF71-BC1B7E361934}" dt="2022-02-03T18:45:56.563" v="523" actId="26606"/>
          <ac:spMkLst>
            <pc:docMk/>
            <pc:sldMk cId="4073342921" sldId="260"/>
            <ac:spMk id="61" creationId="{B3F59054-3394-4D87-8BD0-A28DCD47F1BC}"/>
          </ac:spMkLst>
        </pc:spChg>
        <pc:spChg chg="add del">
          <ac:chgData name="Linda Marie Berget" userId="a716ee3f-ce5e-4566-a519-73baad4804cb" providerId="ADAL" clId="{B83C2370-55B3-4E0D-BF71-BC1B7E361934}" dt="2022-02-03T18:45:56.563" v="523" actId="26606"/>
          <ac:spMkLst>
            <pc:docMk/>
            <pc:sldMk cId="4073342921" sldId="260"/>
            <ac:spMk id="62" creationId="{BC8B9C14-70F0-4F42-85FF-0DD3D5A585A5}"/>
          </ac:spMkLst>
        </pc:spChg>
        <pc:spChg chg="add del">
          <ac:chgData name="Linda Marie Berget" userId="a716ee3f-ce5e-4566-a519-73baad4804cb" providerId="ADAL" clId="{B83C2370-55B3-4E0D-BF71-BC1B7E361934}" dt="2022-02-03T18:45:56.563" v="523" actId="26606"/>
          <ac:spMkLst>
            <pc:docMk/>
            <pc:sldMk cId="4073342921" sldId="260"/>
            <ac:spMk id="64" creationId="{98DE6C44-43F8-4DE4-AB81-66853FFEA09A}"/>
          </ac:spMkLst>
        </pc:spChg>
        <pc:spChg chg="add del">
          <ac:chgData name="Linda Marie Berget" userId="a716ee3f-ce5e-4566-a519-73baad4804cb" providerId="ADAL" clId="{B83C2370-55B3-4E0D-BF71-BC1B7E361934}" dt="2022-02-03T18:45:56.563" v="523" actId="26606"/>
          <ac:spMkLst>
            <pc:docMk/>
            <pc:sldMk cId="4073342921" sldId="260"/>
            <ac:spMk id="66" creationId="{2409529B-9B56-4F10-BE4D-F934DB89E57E}"/>
          </ac:spMkLst>
        </pc:spChg>
        <pc:spChg chg="add del">
          <ac:chgData name="Linda Marie Berget" userId="a716ee3f-ce5e-4566-a519-73baad4804cb" providerId="ADAL" clId="{B83C2370-55B3-4E0D-BF71-BC1B7E361934}" dt="2022-02-03T18:45:43.796" v="520" actId="26606"/>
          <ac:spMkLst>
            <pc:docMk/>
            <pc:sldMk cId="4073342921" sldId="260"/>
            <ac:spMk id="71" creationId="{C99A8FB7-A79B-4BC9-9D56-B79587F6AA3E}"/>
          </ac:spMkLst>
        </pc:spChg>
        <pc:spChg chg="add del">
          <ac:chgData name="Linda Marie Berget" userId="a716ee3f-ce5e-4566-a519-73baad4804cb" providerId="ADAL" clId="{B83C2370-55B3-4E0D-BF71-BC1B7E361934}" dt="2022-02-03T18:45:43.796" v="520" actId="26606"/>
          <ac:spMkLst>
            <pc:docMk/>
            <pc:sldMk cId="4073342921" sldId="260"/>
            <ac:spMk id="73" creationId="{B23893E2-3349-46D7-A7AA-B9E447957FB1}"/>
          </ac:spMkLst>
        </pc:spChg>
        <pc:spChg chg="add del">
          <ac:chgData name="Linda Marie Berget" userId="a716ee3f-ce5e-4566-a519-73baad4804cb" providerId="ADAL" clId="{B83C2370-55B3-4E0D-BF71-BC1B7E361934}" dt="2022-02-03T18:45:43.796" v="520" actId="26606"/>
          <ac:spMkLst>
            <pc:docMk/>
            <pc:sldMk cId="4073342921" sldId="260"/>
            <ac:spMk id="75" creationId="{2B7592FE-10D1-4664-B623-353F47C8DF7F}"/>
          </ac:spMkLst>
        </pc:spChg>
        <pc:spChg chg="add del">
          <ac:chgData name="Linda Marie Berget" userId="a716ee3f-ce5e-4566-a519-73baad4804cb" providerId="ADAL" clId="{B83C2370-55B3-4E0D-BF71-BC1B7E361934}" dt="2022-02-03T18:45:56.542" v="522" actId="26606"/>
          <ac:spMkLst>
            <pc:docMk/>
            <pc:sldMk cId="4073342921" sldId="260"/>
            <ac:spMk id="77" creationId="{AD96FDFD-4E42-4A06-B8B5-768A1DB9C2A9}"/>
          </ac:spMkLst>
        </pc:spChg>
        <pc:spChg chg="add">
          <ac:chgData name="Linda Marie Berget" userId="a716ee3f-ce5e-4566-a519-73baad4804cb" providerId="ADAL" clId="{B83C2370-55B3-4E0D-BF71-BC1B7E361934}" dt="2022-02-03T18:45:56.563" v="523" actId="26606"/>
          <ac:spMkLst>
            <pc:docMk/>
            <pc:sldMk cId="4073342921" sldId="260"/>
            <ac:spMk id="79" creationId="{33CD251C-A887-4D2F-925B-FC097198538B}"/>
          </ac:spMkLst>
        </pc:spChg>
        <pc:grpChg chg="add">
          <ac:chgData name="Linda Marie Berget" userId="a716ee3f-ce5e-4566-a519-73baad4804cb" providerId="ADAL" clId="{B83C2370-55B3-4E0D-BF71-BC1B7E361934}" dt="2022-02-03T18:45:56.563" v="523" actId="26606"/>
          <ac:grpSpMkLst>
            <pc:docMk/>
            <pc:sldMk cId="4073342921" sldId="260"/>
            <ac:grpSpMk id="80" creationId="{770AE191-D2EA-45C9-A44D-830C188F74CB}"/>
          </ac:grpSpMkLst>
        </pc:grpChg>
        <pc:picChg chg="add mod ord">
          <ac:chgData name="Linda Marie Berget" userId="a716ee3f-ce5e-4566-a519-73baad4804cb" providerId="ADAL" clId="{B83C2370-55B3-4E0D-BF71-BC1B7E361934}" dt="2022-02-03T18:45:56.563" v="523" actId="26606"/>
          <ac:picMkLst>
            <pc:docMk/>
            <pc:sldMk cId="4073342921" sldId="260"/>
            <ac:picMk id="5" creationId="{177D8816-FCB7-4EC5-958F-80D658DD5D72}"/>
          </ac:picMkLst>
        </pc:picChg>
        <pc:picChg chg="add mod ord">
          <ac:chgData name="Linda Marie Berget" userId="a716ee3f-ce5e-4566-a519-73baad4804cb" providerId="ADAL" clId="{B83C2370-55B3-4E0D-BF71-BC1B7E361934}" dt="2022-02-03T18:45:56.563" v="523" actId="26606"/>
          <ac:picMkLst>
            <pc:docMk/>
            <pc:sldMk cId="4073342921" sldId="260"/>
            <ac:picMk id="7" creationId="{417BF877-B5A7-4E26-8C3C-7F56C09AAFC5}"/>
          </ac:picMkLst>
        </pc:picChg>
        <pc:picChg chg="add mod ord">
          <ac:chgData name="Linda Marie Berget" userId="a716ee3f-ce5e-4566-a519-73baad4804cb" providerId="ADAL" clId="{B83C2370-55B3-4E0D-BF71-BC1B7E361934}" dt="2022-02-03T18:45:56.563" v="523" actId="26606"/>
          <ac:picMkLst>
            <pc:docMk/>
            <pc:sldMk cId="4073342921" sldId="260"/>
            <ac:picMk id="9" creationId="{A29AC143-DBE9-4D66-AA99-81C7AADD28F5}"/>
          </ac:picMkLst>
        </pc:picChg>
        <pc:picChg chg="add del mod ord">
          <ac:chgData name="Linda Marie Berget" userId="a716ee3f-ce5e-4566-a519-73baad4804cb" providerId="ADAL" clId="{B83C2370-55B3-4E0D-BF71-BC1B7E361934}" dt="2022-02-03T18:45:02.888" v="513" actId="478"/>
          <ac:picMkLst>
            <pc:docMk/>
            <pc:sldMk cId="4073342921" sldId="260"/>
            <ac:picMk id="11" creationId="{7541CB6F-0635-4E99-BF48-8359D60044C5}"/>
          </ac:picMkLst>
        </pc:picChg>
      </pc:sldChg>
      <pc:sldChg chg="addSp delSp modSp new mod setBg">
        <pc:chgData name="Linda Marie Berget" userId="a716ee3f-ce5e-4566-a519-73baad4804cb" providerId="ADAL" clId="{B83C2370-55B3-4E0D-BF71-BC1B7E361934}" dt="2022-02-03T18:50:04.895" v="758" actId="26606"/>
        <pc:sldMkLst>
          <pc:docMk/>
          <pc:sldMk cId="1616820567" sldId="261"/>
        </pc:sldMkLst>
        <pc:spChg chg="mod ord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2" creationId="{CC4FAD4D-03DC-474C-930A-3B5550B379F4}"/>
          </ac:spMkLst>
        </pc:spChg>
        <pc:spChg chg="del">
          <ac:chgData name="Linda Marie Berget" userId="a716ee3f-ce5e-4566-a519-73baad4804cb" providerId="ADAL" clId="{B83C2370-55B3-4E0D-BF71-BC1B7E361934}" dt="2022-02-03T18:47:04.314" v="539"/>
          <ac:spMkLst>
            <pc:docMk/>
            <pc:sldMk cId="1616820567" sldId="261"/>
            <ac:spMk id="3" creationId="{CA5AE62D-729C-432A-90A4-2C0A2E952E80}"/>
          </ac:spMkLst>
        </pc:spChg>
        <pc:spChg chg="add mod ord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13" creationId="{A83E3B26-9970-47C3-9B53-FC81B091FB45}"/>
          </ac:spMkLst>
        </pc:spChg>
        <pc:spChg chg="add del">
          <ac:chgData name="Linda Marie Berget" userId="a716ee3f-ce5e-4566-a519-73baad4804cb" providerId="ADAL" clId="{B83C2370-55B3-4E0D-BF71-BC1B7E361934}" dt="2022-02-03T18:49:34.533" v="753" actId="26606"/>
          <ac:spMkLst>
            <pc:docMk/>
            <pc:sldMk cId="1616820567" sldId="261"/>
            <ac:spMk id="16" creationId="{B3F59054-3394-4D87-8BD0-A28DCD47F1BC}"/>
          </ac:spMkLst>
        </pc:spChg>
        <pc:spChg chg="add del">
          <ac:chgData name="Linda Marie Berget" userId="a716ee3f-ce5e-4566-a519-73baad4804cb" providerId="ADAL" clId="{B83C2370-55B3-4E0D-BF71-BC1B7E361934}" dt="2022-02-03T18:49:34.533" v="753" actId="26606"/>
          <ac:spMkLst>
            <pc:docMk/>
            <pc:sldMk cId="1616820567" sldId="261"/>
            <ac:spMk id="18" creationId="{2FE0ABA9-CAF1-4816-837D-5F28AAA08E0A}"/>
          </ac:spMkLst>
        </pc:spChg>
        <pc:spChg chg="add del">
          <ac:chgData name="Linda Marie Berget" userId="a716ee3f-ce5e-4566-a519-73baad4804cb" providerId="ADAL" clId="{B83C2370-55B3-4E0D-BF71-BC1B7E361934}" dt="2022-02-03T18:49:34.533" v="753" actId="26606"/>
          <ac:spMkLst>
            <pc:docMk/>
            <pc:sldMk cId="1616820567" sldId="261"/>
            <ac:spMk id="20" creationId="{BC8B9C14-70F0-4F42-85FF-0DD3D5A585A5}"/>
          </ac:spMkLst>
        </pc:spChg>
        <pc:spChg chg="add del">
          <ac:chgData name="Linda Marie Berget" userId="a716ee3f-ce5e-4566-a519-73baad4804cb" providerId="ADAL" clId="{B83C2370-55B3-4E0D-BF71-BC1B7E361934}" dt="2022-02-03T18:49:34.533" v="753" actId="26606"/>
          <ac:spMkLst>
            <pc:docMk/>
            <pc:sldMk cId="1616820567" sldId="261"/>
            <ac:spMk id="22" creationId="{98DE6C44-43F8-4DE4-AB81-66853FFEA09A}"/>
          </ac:spMkLst>
        </pc:spChg>
        <pc:spChg chg="add del">
          <ac:chgData name="Linda Marie Berget" userId="a716ee3f-ce5e-4566-a519-73baad4804cb" providerId="ADAL" clId="{B83C2370-55B3-4E0D-BF71-BC1B7E361934}" dt="2022-02-03T18:49:34.533" v="753" actId="26606"/>
          <ac:spMkLst>
            <pc:docMk/>
            <pc:sldMk cId="1616820567" sldId="261"/>
            <ac:spMk id="24" creationId="{2409529B-9B56-4F10-BE4D-F934DB89E57E}"/>
          </ac:spMkLst>
        </pc:spChg>
        <pc:spChg chg="add del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29" creationId="{9A42C7B2-7BD6-433A-95AB-5AA4F44B5819}"/>
          </ac:spMkLst>
        </pc:spChg>
        <pc:spChg chg="add del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31" creationId="{0ADDB668-2CA4-4D2B-9C34-3487CA330BA8}"/>
          </ac:spMkLst>
        </pc:spChg>
        <pc:spChg chg="add del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33" creationId="{2568BC19-F052-4108-93E1-6A3D1DEC072F}"/>
          </ac:spMkLst>
        </pc:spChg>
        <pc:spChg chg="add del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35" creationId="{D5FD337D-4D6B-4C8B-B6F5-121097E09881}"/>
          </ac:spMkLst>
        </pc:spChg>
        <pc:spChg chg="add del">
          <ac:chgData name="Linda Marie Berget" userId="a716ee3f-ce5e-4566-a519-73baad4804cb" providerId="ADAL" clId="{B83C2370-55B3-4E0D-BF71-BC1B7E361934}" dt="2022-02-03T18:50:04.834" v="757" actId="26606"/>
          <ac:spMkLst>
            <pc:docMk/>
            <pc:sldMk cId="1616820567" sldId="261"/>
            <ac:spMk id="40" creationId="{114C78B5-EC6B-4A39-8860-705100867457}"/>
          </ac:spMkLst>
        </pc:spChg>
        <pc:spChg chg="add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46" creationId="{98DE6C44-43F8-4DE4-AB81-66853FFEA09A}"/>
          </ac:spMkLst>
        </pc:spChg>
        <pc:spChg chg="add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47" creationId="{B3F59054-3394-4D87-8BD0-A28DCD47F1BC}"/>
          </ac:spMkLst>
        </pc:spChg>
        <pc:spChg chg="add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48" creationId="{2409529B-9B56-4F10-BE4D-F934DB89E57E}"/>
          </ac:spMkLst>
        </pc:spChg>
        <pc:spChg chg="add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49" creationId="{2FE0ABA9-CAF1-4816-837D-5F28AAA08E0A}"/>
          </ac:spMkLst>
        </pc:spChg>
        <pc:spChg chg="add">
          <ac:chgData name="Linda Marie Berget" userId="a716ee3f-ce5e-4566-a519-73baad4804cb" providerId="ADAL" clId="{B83C2370-55B3-4E0D-BF71-BC1B7E361934}" dt="2022-02-03T18:50:04.895" v="758" actId="26606"/>
          <ac:spMkLst>
            <pc:docMk/>
            <pc:sldMk cId="1616820567" sldId="261"/>
            <ac:spMk id="50" creationId="{BC8B9C14-70F0-4F42-85FF-0DD3D5A585A5}"/>
          </ac:spMkLst>
        </pc:spChg>
        <pc:grpChg chg="add del">
          <ac:chgData name="Linda Marie Berget" userId="a716ee3f-ce5e-4566-a519-73baad4804cb" providerId="ADAL" clId="{B83C2370-55B3-4E0D-BF71-BC1B7E361934}" dt="2022-02-03T18:50:04.834" v="757" actId="26606"/>
          <ac:grpSpMkLst>
            <pc:docMk/>
            <pc:sldMk cId="1616820567" sldId="261"/>
            <ac:grpSpMk id="42" creationId="{A50943B0-FDF7-4C2C-B784-9208C945A8C3}"/>
          </ac:grpSpMkLst>
        </pc:grpChg>
        <pc:picChg chg="add mod ord">
          <ac:chgData name="Linda Marie Berget" userId="a716ee3f-ce5e-4566-a519-73baad4804cb" providerId="ADAL" clId="{B83C2370-55B3-4E0D-BF71-BC1B7E361934}" dt="2022-02-03T18:50:04.895" v="758" actId="26606"/>
          <ac:picMkLst>
            <pc:docMk/>
            <pc:sldMk cId="1616820567" sldId="261"/>
            <ac:picMk id="5" creationId="{2B110B5B-878F-40FF-B045-AA4171D70E93}"/>
          </ac:picMkLst>
        </pc:picChg>
        <pc:picChg chg="add mod ord">
          <ac:chgData name="Linda Marie Berget" userId="a716ee3f-ce5e-4566-a519-73baad4804cb" providerId="ADAL" clId="{B83C2370-55B3-4E0D-BF71-BC1B7E361934}" dt="2022-02-03T18:50:04.895" v="758" actId="26606"/>
          <ac:picMkLst>
            <pc:docMk/>
            <pc:sldMk cId="1616820567" sldId="261"/>
            <ac:picMk id="7" creationId="{CD7E7166-8B88-4B17-8D92-95C3BA17AFA1}"/>
          </ac:picMkLst>
        </pc:picChg>
        <pc:picChg chg="add mod ord">
          <ac:chgData name="Linda Marie Berget" userId="a716ee3f-ce5e-4566-a519-73baad4804cb" providerId="ADAL" clId="{B83C2370-55B3-4E0D-BF71-BC1B7E361934}" dt="2022-02-03T18:50:04.895" v="758" actId="26606"/>
          <ac:picMkLst>
            <pc:docMk/>
            <pc:sldMk cId="1616820567" sldId="261"/>
            <ac:picMk id="9" creationId="{C333B8DD-252E-4F1C-90F4-CED462035625}"/>
          </ac:picMkLst>
        </pc:picChg>
        <pc:picChg chg="add del mod">
          <ac:chgData name="Linda Marie Berget" userId="a716ee3f-ce5e-4566-a519-73baad4804cb" providerId="ADAL" clId="{B83C2370-55B3-4E0D-BF71-BC1B7E361934}" dt="2022-02-03T18:48:03.273" v="552"/>
          <ac:picMkLst>
            <pc:docMk/>
            <pc:sldMk cId="1616820567" sldId="261"/>
            <ac:picMk id="11" creationId="{FED325BC-E2EA-40F3-B7A4-FEC74A2B5D40}"/>
          </ac:picMkLst>
        </pc:picChg>
      </pc:sldChg>
      <pc:sldChg chg="addSp delSp modSp new mod setBg">
        <pc:chgData name="Linda Marie Berget" userId="a716ee3f-ce5e-4566-a519-73baad4804cb" providerId="ADAL" clId="{B83C2370-55B3-4E0D-BF71-BC1B7E361934}" dt="2022-02-03T18:53:07.715" v="796" actId="20577"/>
        <pc:sldMkLst>
          <pc:docMk/>
          <pc:sldMk cId="1601519071" sldId="262"/>
        </pc:sldMkLst>
        <pc:spChg chg="mod ord">
          <ac:chgData name="Linda Marie Berget" userId="a716ee3f-ce5e-4566-a519-73baad4804cb" providerId="ADAL" clId="{B83C2370-55B3-4E0D-BF71-BC1B7E361934}" dt="2022-02-03T18:53:07.715" v="796" actId="20577"/>
          <ac:spMkLst>
            <pc:docMk/>
            <pc:sldMk cId="1601519071" sldId="262"/>
            <ac:spMk id="2" creationId="{6199308B-DCCE-46FD-B104-CB90D9A684AE}"/>
          </ac:spMkLst>
        </pc:spChg>
        <pc:spChg chg="del">
          <ac:chgData name="Linda Marie Berget" userId="a716ee3f-ce5e-4566-a519-73baad4804cb" providerId="ADAL" clId="{B83C2370-55B3-4E0D-BF71-BC1B7E361934}" dt="2022-02-03T18:51:14.574" v="760"/>
          <ac:spMkLst>
            <pc:docMk/>
            <pc:sldMk cId="1601519071" sldId="262"/>
            <ac:spMk id="3" creationId="{C2920E12-DB2C-44A2-B12B-FC76599AC14B}"/>
          </ac:spMkLst>
        </pc:spChg>
        <pc:spChg chg="add del mod">
          <ac:chgData name="Linda Marie Berget" userId="a716ee3f-ce5e-4566-a519-73baad4804cb" providerId="ADAL" clId="{B83C2370-55B3-4E0D-BF71-BC1B7E361934}" dt="2022-02-03T18:52:53.301" v="776"/>
          <ac:spMkLst>
            <pc:docMk/>
            <pc:sldMk cId="1601519071" sldId="262"/>
            <ac:spMk id="13" creationId="{54D9DC71-A01D-4D1C-8A1E-3C495893CE61}"/>
          </ac:spMkLst>
        </pc:spChg>
        <pc:spChg chg="add del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16" creationId="{7BBD5B30-C741-4E67-AFD8-17917090ABCC}"/>
          </ac:spMkLst>
        </pc:spChg>
        <pc:spChg chg="add del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18" creationId="{189BBEAA-BB93-4878-8C95-3C8AADE2E0C5}"/>
          </ac:spMkLst>
        </pc:spChg>
        <pc:spChg chg="add del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20" creationId="{D529C0C6-AAEB-4982-A9E6-BC6A8B2AEFB2}"/>
          </ac:spMkLst>
        </pc:spChg>
        <pc:spChg chg="add del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22" creationId="{80D36F24-5EC0-4A09-9836-6580E1D4B823}"/>
          </ac:spMkLst>
        </pc:spChg>
        <pc:spChg chg="add del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24" creationId="{7C0B334E-66E0-442A-8306-19629EC2DC59}"/>
          </ac:spMkLst>
        </pc:spChg>
        <pc:spChg chg="add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29" creationId="{7BBD5B30-C741-4E67-AFD8-17917090ABCC}"/>
          </ac:spMkLst>
        </pc:spChg>
        <pc:spChg chg="add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31" creationId="{189BBEAA-BB93-4878-8C95-3C8AADE2E0C5}"/>
          </ac:spMkLst>
        </pc:spChg>
        <pc:spChg chg="add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33" creationId="{D529C0C6-AAEB-4982-A9E6-BC6A8B2AEFB2}"/>
          </ac:spMkLst>
        </pc:spChg>
        <pc:spChg chg="add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35" creationId="{80D36F24-5EC0-4A09-9836-6580E1D4B823}"/>
          </ac:spMkLst>
        </pc:spChg>
        <pc:spChg chg="add">
          <ac:chgData name="Linda Marie Berget" userId="a716ee3f-ce5e-4566-a519-73baad4804cb" providerId="ADAL" clId="{B83C2370-55B3-4E0D-BF71-BC1B7E361934}" dt="2022-02-03T18:52:57.206" v="777" actId="26606"/>
          <ac:spMkLst>
            <pc:docMk/>
            <pc:sldMk cId="1601519071" sldId="262"/>
            <ac:spMk id="37" creationId="{7C0B334E-66E0-442A-8306-19629EC2DC59}"/>
          </ac:spMkLst>
        </pc:spChg>
        <pc:picChg chg="add del mod ord">
          <ac:chgData name="Linda Marie Berget" userId="a716ee3f-ce5e-4566-a519-73baad4804cb" providerId="ADAL" clId="{B83C2370-55B3-4E0D-BF71-BC1B7E361934}" dt="2022-02-03T18:52:38.670" v="775" actId="478"/>
          <ac:picMkLst>
            <pc:docMk/>
            <pc:sldMk cId="1601519071" sldId="262"/>
            <ac:picMk id="5" creationId="{A94CFAFC-697A-4EB4-8EC9-895B868C9196}"/>
          </ac:picMkLst>
        </pc:picChg>
        <pc:picChg chg="add del mod">
          <ac:chgData name="Linda Marie Berget" userId="a716ee3f-ce5e-4566-a519-73baad4804cb" providerId="ADAL" clId="{B83C2370-55B3-4E0D-BF71-BC1B7E361934}" dt="2022-02-03T18:51:36.335" v="767"/>
          <ac:picMkLst>
            <pc:docMk/>
            <pc:sldMk cId="1601519071" sldId="262"/>
            <ac:picMk id="7" creationId="{FC63CAA7-B559-4735-B260-70EF7D3F98BD}"/>
          </ac:picMkLst>
        </pc:picChg>
        <pc:picChg chg="add mod">
          <ac:chgData name="Linda Marie Berget" userId="a716ee3f-ce5e-4566-a519-73baad4804cb" providerId="ADAL" clId="{B83C2370-55B3-4E0D-BF71-BC1B7E361934}" dt="2022-02-03T18:52:18.560" v="774" actId="26606"/>
          <ac:picMkLst>
            <pc:docMk/>
            <pc:sldMk cId="1601519071" sldId="262"/>
            <ac:picMk id="9" creationId="{1A3BDAF9-3D67-41B2-B84C-236DE771D7D2}"/>
          </ac:picMkLst>
        </pc:picChg>
        <pc:picChg chg="add mod">
          <ac:chgData name="Linda Marie Berget" userId="a716ee3f-ce5e-4566-a519-73baad4804cb" providerId="ADAL" clId="{B83C2370-55B3-4E0D-BF71-BC1B7E361934}" dt="2022-02-03T18:52:57.206" v="777" actId="26606"/>
          <ac:picMkLst>
            <pc:docMk/>
            <pc:sldMk cId="1601519071" sldId="262"/>
            <ac:picMk id="11" creationId="{9A8BD0E5-B23D-453B-BAD1-29820C50B307}"/>
          </ac:picMkLst>
        </pc:picChg>
        <pc:picChg chg="add mod">
          <ac:chgData name="Linda Marie Berget" userId="a716ee3f-ce5e-4566-a519-73baad4804cb" providerId="ADAL" clId="{B83C2370-55B3-4E0D-BF71-BC1B7E361934}" dt="2022-02-03T18:52:57.557" v="779" actId="962"/>
          <ac:picMkLst>
            <pc:docMk/>
            <pc:sldMk cId="1601519071" sldId="262"/>
            <ac:picMk id="15" creationId="{CFD2A210-9029-4CF5-A279-FD31D65D9C47}"/>
          </ac:picMkLst>
        </pc:picChg>
      </pc:sldChg>
      <pc:sldChg chg="addSp delSp modSp new mod setBg setClrOvrMap">
        <pc:chgData name="Linda Marie Berget" userId="a716ee3f-ce5e-4566-a519-73baad4804cb" providerId="ADAL" clId="{B83C2370-55B3-4E0D-BF71-BC1B7E361934}" dt="2022-02-03T18:55:43.940" v="820" actId="26606"/>
        <pc:sldMkLst>
          <pc:docMk/>
          <pc:sldMk cId="966526771" sldId="263"/>
        </pc:sldMkLst>
        <pc:spChg chg="mod ord">
          <ac:chgData name="Linda Marie Berget" userId="a716ee3f-ce5e-4566-a519-73baad4804cb" providerId="ADAL" clId="{B83C2370-55B3-4E0D-BF71-BC1B7E361934}" dt="2022-02-03T18:55:43.940" v="820" actId="26606"/>
          <ac:spMkLst>
            <pc:docMk/>
            <pc:sldMk cId="966526771" sldId="263"/>
            <ac:spMk id="2" creationId="{BA19F8D4-A6B4-47BE-8E2A-390898CEE4AB}"/>
          </ac:spMkLst>
        </pc:spChg>
        <pc:spChg chg="del">
          <ac:chgData name="Linda Marie Berget" userId="a716ee3f-ce5e-4566-a519-73baad4804cb" providerId="ADAL" clId="{B83C2370-55B3-4E0D-BF71-BC1B7E361934}" dt="2022-02-03T18:53:31.676" v="798"/>
          <ac:spMkLst>
            <pc:docMk/>
            <pc:sldMk cId="966526771" sldId="263"/>
            <ac:spMk id="3" creationId="{4C14988F-E1E9-4634-9598-1F43EFE3E853}"/>
          </ac:spMkLst>
        </pc:spChg>
        <pc:spChg chg="add del">
          <ac:chgData name="Linda Marie Berget" userId="a716ee3f-ce5e-4566-a519-73baad4804cb" providerId="ADAL" clId="{B83C2370-55B3-4E0D-BF71-BC1B7E361934}" dt="2022-02-03T18:55:10.136" v="816" actId="26606"/>
          <ac:spMkLst>
            <pc:docMk/>
            <pc:sldMk cId="966526771" sldId="263"/>
            <ac:spMk id="18" creationId="{72018E1B-E0B9-4440-AFF3-4112E50A2763}"/>
          </ac:spMkLst>
        </pc:spChg>
        <pc:spChg chg="add mod">
          <ac:chgData name="Linda Marie Berget" userId="a716ee3f-ce5e-4566-a519-73baad4804cb" providerId="ADAL" clId="{B83C2370-55B3-4E0D-BF71-BC1B7E361934}" dt="2022-02-03T18:55:43.940" v="820" actId="26606"/>
          <ac:spMkLst>
            <pc:docMk/>
            <pc:sldMk cId="966526771" sldId="263"/>
            <ac:spMk id="22" creationId="{21A06A6B-BC86-45C1-9F55-E4F662297ECF}"/>
          </ac:spMkLst>
        </pc:spChg>
        <pc:spChg chg="add del">
          <ac:chgData name="Linda Marie Berget" userId="a716ee3f-ce5e-4566-a519-73baad4804cb" providerId="ADAL" clId="{B83C2370-55B3-4E0D-BF71-BC1B7E361934}" dt="2022-02-03T18:55:43.940" v="820" actId="26606"/>
          <ac:spMkLst>
            <pc:docMk/>
            <pc:sldMk cId="966526771" sldId="263"/>
            <ac:spMk id="25" creationId="{5CB593EA-2F98-479F-B4C4-F366571FA64D}"/>
          </ac:spMkLst>
        </pc:spChg>
        <pc:spChg chg="add del">
          <ac:chgData name="Linda Marie Berget" userId="a716ee3f-ce5e-4566-a519-73baad4804cb" providerId="ADAL" clId="{B83C2370-55B3-4E0D-BF71-BC1B7E361934}" dt="2022-02-03T18:55:43.940" v="820" actId="26606"/>
          <ac:spMkLst>
            <pc:docMk/>
            <pc:sldMk cId="966526771" sldId="263"/>
            <ac:spMk id="27" creationId="{39BEB6D0-9E4E-4221-93D1-74ABECEE9EFC}"/>
          </ac:spMkLst>
        </pc:spChg>
        <pc:spChg chg="add">
          <ac:chgData name="Linda Marie Berget" userId="a716ee3f-ce5e-4566-a519-73baad4804cb" providerId="ADAL" clId="{B83C2370-55B3-4E0D-BF71-BC1B7E361934}" dt="2022-02-03T18:55:43.940" v="820" actId="26606"/>
          <ac:spMkLst>
            <pc:docMk/>
            <pc:sldMk cId="966526771" sldId="263"/>
            <ac:spMk id="32" creationId="{93062723-6941-4ABE-8146-AC6FA530BA4C}"/>
          </ac:spMkLst>
        </pc:spChg>
        <pc:spChg chg="add">
          <ac:chgData name="Linda Marie Berget" userId="a716ee3f-ce5e-4566-a519-73baad4804cb" providerId="ADAL" clId="{B83C2370-55B3-4E0D-BF71-BC1B7E361934}" dt="2022-02-03T18:55:43.940" v="820" actId="26606"/>
          <ac:spMkLst>
            <pc:docMk/>
            <pc:sldMk cId="966526771" sldId="263"/>
            <ac:spMk id="34" creationId="{917859B3-4C91-478D-929D-BB6433F90849}"/>
          </ac:spMkLst>
        </pc:spChg>
        <pc:spChg chg="add">
          <ac:chgData name="Linda Marie Berget" userId="a716ee3f-ce5e-4566-a519-73baad4804cb" providerId="ADAL" clId="{B83C2370-55B3-4E0D-BF71-BC1B7E361934}" dt="2022-02-03T18:55:43.940" v="820" actId="26606"/>
          <ac:spMkLst>
            <pc:docMk/>
            <pc:sldMk cId="966526771" sldId="263"/>
            <ac:spMk id="36" creationId="{6283FBD2-A663-469F-855C-06D86E3C1161}"/>
          </ac:spMkLst>
        </pc:spChg>
        <pc:spChg chg="add">
          <ac:chgData name="Linda Marie Berget" userId="a716ee3f-ce5e-4566-a519-73baad4804cb" providerId="ADAL" clId="{B83C2370-55B3-4E0D-BF71-BC1B7E361934}" dt="2022-02-03T18:55:43.940" v="820" actId="26606"/>
          <ac:spMkLst>
            <pc:docMk/>
            <pc:sldMk cId="966526771" sldId="263"/>
            <ac:spMk id="38" creationId="{8A1279FC-7441-4E55-B082-2774E6316482}"/>
          </ac:spMkLst>
        </pc:spChg>
        <pc:picChg chg="add del mod ord">
          <ac:chgData name="Linda Marie Berget" userId="a716ee3f-ce5e-4566-a519-73baad4804cb" providerId="ADAL" clId="{B83C2370-55B3-4E0D-BF71-BC1B7E361934}" dt="2022-02-03T18:55:38.714" v="819" actId="478"/>
          <ac:picMkLst>
            <pc:docMk/>
            <pc:sldMk cId="966526771" sldId="263"/>
            <ac:picMk id="5" creationId="{30830589-4AD1-40D6-B096-7139286930E2}"/>
          </ac:picMkLst>
        </pc:picChg>
        <pc:picChg chg="add del mod ord">
          <ac:chgData name="Linda Marie Berget" userId="a716ee3f-ce5e-4566-a519-73baad4804cb" providerId="ADAL" clId="{B83C2370-55B3-4E0D-BF71-BC1B7E361934}" dt="2022-02-03T18:55:35.185" v="818" actId="478"/>
          <ac:picMkLst>
            <pc:docMk/>
            <pc:sldMk cId="966526771" sldId="263"/>
            <ac:picMk id="7" creationId="{3EA5DE25-FB92-4815-8C55-2BE48C769997}"/>
          </ac:picMkLst>
        </pc:picChg>
        <pc:picChg chg="add mod ord">
          <ac:chgData name="Linda Marie Berget" userId="a716ee3f-ce5e-4566-a519-73baad4804cb" providerId="ADAL" clId="{B83C2370-55B3-4E0D-BF71-BC1B7E361934}" dt="2022-02-03T18:55:43.940" v="820" actId="26606"/>
          <ac:picMkLst>
            <pc:docMk/>
            <pc:sldMk cId="966526771" sldId="263"/>
            <ac:picMk id="9" creationId="{74E71334-E5EC-47BB-80EE-ED79A7A0633C}"/>
          </ac:picMkLst>
        </pc:picChg>
        <pc:picChg chg="add mod ord">
          <ac:chgData name="Linda Marie Berget" userId="a716ee3f-ce5e-4566-a519-73baad4804cb" providerId="ADAL" clId="{B83C2370-55B3-4E0D-BF71-BC1B7E361934}" dt="2022-02-03T18:55:43.940" v="820" actId="26606"/>
          <ac:picMkLst>
            <pc:docMk/>
            <pc:sldMk cId="966526771" sldId="263"/>
            <ac:picMk id="11" creationId="{2CD8E471-85D7-42C8-8438-744DBF7C64F7}"/>
          </ac:picMkLst>
        </pc:picChg>
        <pc:picChg chg="add mod">
          <ac:chgData name="Linda Marie Berget" userId="a716ee3f-ce5e-4566-a519-73baad4804cb" providerId="ADAL" clId="{B83C2370-55B3-4E0D-BF71-BC1B7E361934}" dt="2022-02-03T18:55:43.940" v="820" actId="26606"/>
          <ac:picMkLst>
            <pc:docMk/>
            <pc:sldMk cId="966526771" sldId="263"/>
            <ac:picMk id="13" creationId="{DB45691C-3D24-4017-86D0-F7817EA0C6B6}"/>
          </ac:picMkLst>
        </pc:picChg>
        <pc:picChg chg="add mod ord">
          <ac:chgData name="Linda Marie Berget" userId="a716ee3f-ce5e-4566-a519-73baad4804cb" providerId="ADAL" clId="{B83C2370-55B3-4E0D-BF71-BC1B7E361934}" dt="2022-02-03T18:55:43.940" v="820" actId="26606"/>
          <ac:picMkLst>
            <pc:docMk/>
            <pc:sldMk cId="966526771" sldId="263"/>
            <ac:picMk id="15" creationId="{0B870F9C-087E-4835-9125-B9A41B16F350}"/>
          </ac:picMkLst>
        </pc:picChg>
      </pc:sldChg>
      <pc:sldChg chg="addSp delSp modSp new mod setBg">
        <pc:chgData name="Linda Marie Berget" userId="a716ee3f-ce5e-4566-a519-73baad4804cb" providerId="ADAL" clId="{B83C2370-55B3-4E0D-BF71-BC1B7E361934}" dt="2022-02-03T18:59:59.758" v="873" actId="26606"/>
        <pc:sldMkLst>
          <pc:docMk/>
          <pc:sldMk cId="3388153333" sldId="264"/>
        </pc:sldMkLst>
        <pc:spChg chg="mod ord">
          <ac:chgData name="Linda Marie Berget" userId="a716ee3f-ce5e-4566-a519-73baad4804cb" providerId="ADAL" clId="{B83C2370-55B3-4E0D-BF71-BC1B7E361934}" dt="2022-02-03T18:59:59.758" v="873" actId="26606"/>
          <ac:spMkLst>
            <pc:docMk/>
            <pc:sldMk cId="3388153333" sldId="264"/>
            <ac:spMk id="2" creationId="{EB24786B-B77A-438F-9E6F-2F5E663D6136}"/>
          </ac:spMkLst>
        </pc:spChg>
        <pc:spChg chg="del">
          <ac:chgData name="Linda Marie Berget" userId="a716ee3f-ce5e-4566-a519-73baad4804cb" providerId="ADAL" clId="{B83C2370-55B3-4E0D-BF71-BC1B7E361934}" dt="2022-02-03T18:57:04.722" v="850"/>
          <ac:spMkLst>
            <pc:docMk/>
            <pc:sldMk cId="3388153333" sldId="264"/>
            <ac:spMk id="3" creationId="{058FD3DF-010C-4689-B80A-0CC236DC87CA}"/>
          </ac:spMkLst>
        </pc:spChg>
        <pc:spChg chg="add del">
          <ac:chgData name="Linda Marie Berget" userId="a716ee3f-ce5e-4566-a519-73baad4804cb" providerId="ADAL" clId="{B83C2370-55B3-4E0D-BF71-BC1B7E361934}" dt="2022-02-03T18:58:53.964" v="860" actId="26606"/>
          <ac:spMkLst>
            <pc:docMk/>
            <pc:sldMk cId="3388153333" sldId="264"/>
            <ac:spMk id="13" creationId="{53EFB30C-ACE2-413F-9E63-4A8FD1B6CD7B}"/>
          </ac:spMkLst>
        </pc:spChg>
        <pc:spChg chg="add del">
          <ac:chgData name="Linda Marie Berget" userId="a716ee3f-ce5e-4566-a519-73baad4804cb" providerId="ADAL" clId="{B83C2370-55B3-4E0D-BF71-BC1B7E361934}" dt="2022-02-03T18:59:27.469" v="864" actId="26606"/>
          <ac:spMkLst>
            <pc:docMk/>
            <pc:sldMk cId="3388153333" sldId="264"/>
            <ac:spMk id="14" creationId="{64EEF0D6-2D1F-491D-AC56-0F0F95A316F7}"/>
          </ac:spMkLst>
        </pc:spChg>
        <pc:spChg chg="add del">
          <ac:chgData name="Linda Marie Berget" userId="a716ee3f-ce5e-4566-a519-73baad4804cb" providerId="ADAL" clId="{B83C2370-55B3-4E0D-BF71-BC1B7E361934}" dt="2022-02-03T18:58:53.964" v="860" actId="26606"/>
          <ac:spMkLst>
            <pc:docMk/>
            <pc:sldMk cId="3388153333" sldId="264"/>
            <ac:spMk id="16" creationId="{4C3A44BB-E01C-4AA8-B2C8-32FC346D2ED7}"/>
          </ac:spMkLst>
        </pc:spChg>
        <pc:spChg chg="add del">
          <ac:chgData name="Linda Marie Berget" userId="a716ee3f-ce5e-4566-a519-73baad4804cb" providerId="ADAL" clId="{B83C2370-55B3-4E0D-BF71-BC1B7E361934}" dt="2022-02-03T18:58:59.727" v="862" actId="26606"/>
          <ac:spMkLst>
            <pc:docMk/>
            <pc:sldMk cId="3388153333" sldId="264"/>
            <ac:spMk id="18" creationId="{917859B3-4C91-478D-929D-BB6433F90849}"/>
          </ac:spMkLst>
        </pc:spChg>
        <pc:spChg chg="add del">
          <ac:chgData name="Linda Marie Berget" userId="a716ee3f-ce5e-4566-a519-73baad4804cb" providerId="ADAL" clId="{B83C2370-55B3-4E0D-BF71-BC1B7E361934}" dt="2022-02-03T18:58:59.727" v="862" actId="26606"/>
          <ac:spMkLst>
            <pc:docMk/>
            <pc:sldMk cId="3388153333" sldId="264"/>
            <ac:spMk id="19" creationId="{71A784BF-09DB-448D-99FC-B49DFC6605D5}"/>
          </ac:spMkLst>
        </pc:spChg>
        <pc:spChg chg="add del">
          <ac:chgData name="Linda Marie Berget" userId="a716ee3f-ce5e-4566-a519-73baad4804cb" providerId="ADAL" clId="{B83C2370-55B3-4E0D-BF71-BC1B7E361934}" dt="2022-02-03T18:58:59.727" v="862" actId="26606"/>
          <ac:spMkLst>
            <pc:docMk/>
            <pc:sldMk cId="3388153333" sldId="264"/>
            <ac:spMk id="20" creationId="{6283FBD2-A663-469F-855C-06D86E3C1161}"/>
          </ac:spMkLst>
        </pc:spChg>
        <pc:spChg chg="add del">
          <ac:chgData name="Linda Marie Berget" userId="a716ee3f-ce5e-4566-a519-73baad4804cb" providerId="ADAL" clId="{B83C2370-55B3-4E0D-BF71-BC1B7E361934}" dt="2022-02-03T18:58:59.727" v="862" actId="26606"/>
          <ac:spMkLst>
            <pc:docMk/>
            <pc:sldMk cId="3388153333" sldId="264"/>
            <ac:spMk id="21" creationId="{1DA438F6-D3AD-4786-B2CF-674B4E2FE059}"/>
          </ac:spMkLst>
        </pc:spChg>
        <pc:spChg chg="add del">
          <ac:chgData name="Linda Marie Berget" userId="a716ee3f-ce5e-4566-a519-73baad4804cb" providerId="ADAL" clId="{B83C2370-55B3-4E0D-BF71-BC1B7E361934}" dt="2022-02-03T18:58:59.727" v="862" actId="26606"/>
          <ac:spMkLst>
            <pc:docMk/>
            <pc:sldMk cId="3388153333" sldId="264"/>
            <ac:spMk id="22" creationId="{8A1279FC-7441-4E55-B082-2774E6316482}"/>
          </ac:spMkLst>
        </pc:spChg>
        <pc:spChg chg="add del">
          <ac:chgData name="Linda Marie Berget" userId="a716ee3f-ce5e-4566-a519-73baad4804cb" providerId="ADAL" clId="{B83C2370-55B3-4E0D-BF71-BC1B7E361934}" dt="2022-02-03T18:59:27.469" v="864" actId="26606"/>
          <ac:spMkLst>
            <pc:docMk/>
            <pc:sldMk cId="3388153333" sldId="264"/>
            <ac:spMk id="24" creationId="{3FCFB1DE-0B7E-48CC-BA90-B2AB0889F9D6}"/>
          </ac:spMkLst>
        </pc:spChg>
        <pc:spChg chg="add del">
          <ac:chgData name="Linda Marie Berget" userId="a716ee3f-ce5e-4566-a519-73baad4804cb" providerId="ADAL" clId="{B83C2370-55B3-4E0D-BF71-BC1B7E361934}" dt="2022-02-03T18:59:36.036" v="866" actId="26606"/>
          <ac:spMkLst>
            <pc:docMk/>
            <pc:sldMk cId="3388153333" sldId="264"/>
            <ac:spMk id="26" creationId="{96918796-2918-40D6-BE3A-4600C47FCD42}"/>
          </ac:spMkLst>
        </pc:spChg>
        <pc:spChg chg="add del">
          <ac:chgData name="Linda Marie Berget" userId="a716ee3f-ce5e-4566-a519-73baad4804cb" providerId="ADAL" clId="{B83C2370-55B3-4E0D-BF71-BC1B7E361934}" dt="2022-02-03T18:59:59.758" v="873" actId="26606"/>
          <ac:spMkLst>
            <pc:docMk/>
            <pc:sldMk cId="3388153333" sldId="264"/>
            <ac:spMk id="28" creationId="{B3F59054-3394-4D87-8BD0-A28DCD47F1BC}"/>
          </ac:spMkLst>
        </pc:spChg>
        <pc:spChg chg="add del">
          <ac:chgData name="Linda Marie Berget" userId="a716ee3f-ce5e-4566-a519-73baad4804cb" providerId="ADAL" clId="{B83C2370-55B3-4E0D-BF71-BC1B7E361934}" dt="2022-02-03T18:59:59.758" v="873" actId="26606"/>
          <ac:spMkLst>
            <pc:docMk/>
            <pc:sldMk cId="3388153333" sldId="264"/>
            <ac:spMk id="29" creationId="{2FE0ABA9-CAF1-4816-837D-5F28AAA08E0A}"/>
          </ac:spMkLst>
        </pc:spChg>
        <pc:spChg chg="add del">
          <ac:chgData name="Linda Marie Berget" userId="a716ee3f-ce5e-4566-a519-73baad4804cb" providerId="ADAL" clId="{B83C2370-55B3-4E0D-BF71-BC1B7E361934}" dt="2022-02-03T18:59:59.758" v="873" actId="26606"/>
          <ac:spMkLst>
            <pc:docMk/>
            <pc:sldMk cId="3388153333" sldId="264"/>
            <ac:spMk id="30" creationId="{BC8B9C14-70F0-4F42-85FF-0DD3D5A585A5}"/>
          </ac:spMkLst>
        </pc:spChg>
        <pc:spChg chg="add del">
          <ac:chgData name="Linda Marie Berget" userId="a716ee3f-ce5e-4566-a519-73baad4804cb" providerId="ADAL" clId="{B83C2370-55B3-4E0D-BF71-BC1B7E361934}" dt="2022-02-03T18:59:59.758" v="873" actId="26606"/>
          <ac:spMkLst>
            <pc:docMk/>
            <pc:sldMk cId="3388153333" sldId="264"/>
            <ac:spMk id="31" creationId="{98DE6C44-43F8-4DE4-AB81-66853FFEA09A}"/>
          </ac:spMkLst>
        </pc:spChg>
        <pc:spChg chg="add del">
          <ac:chgData name="Linda Marie Berget" userId="a716ee3f-ce5e-4566-a519-73baad4804cb" providerId="ADAL" clId="{B83C2370-55B3-4E0D-BF71-BC1B7E361934}" dt="2022-02-03T18:59:59.758" v="873" actId="26606"/>
          <ac:spMkLst>
            <pc:docMk/>
            <pc:sldMk cId="3388153333" sldId="264"/>
            <ac:spMk id="32" creationId="{2409529B-9B56-4F10-BE4D-F934DB89E57E}"/>
          </ac:spMkLst>
        </pc:spChg>
        <pc:spChg chg="add del">
          <ac:chgData name="Linda Marie Berget" userId="a716ee3f-ce5e-4566-a519-73baad4804cb" providerId="ADAL" clId="{B83C2370-55B3-4E0D-BF71-BC1B7E361934}" dt="2022-02-03T18:59:56.332" v="870"/>
          <ac:spMkLst>
            <pc:docMk/>
            <pc:sldMk cId="3388153333" sldId="264"/>
            <ac:spMk id="33" creationId="{38D84A4C-C068-499F-968D-45C26C306A7D}"/>
          </ac:spMkLst>
        </pc:spChg>
        <pc:spChg chg="add">
          <ac:chgData name="Linda Marie Berget" userId="a716ee3f-ce5e-4566-a519-73baad4804cb" providerId="ADAL" clId="{B83C2370-55B3-4E0D-BF71-BC1B7E361934}" dt="2022-02-03T18:59:59.758" v="873" actId="26606"/>
          <ac:spMkLst>
            <pc:docMk/>
            <pc:sldMk cId="3388153333" sldId="264"/>
            <ac:spMk id="37" creationId="{E4505C23-674B-4195-81D6-0C127FEAE3F8}"/>
          </ac:spMkLst>
        </pc:spChg>
        <pc:spChg chg="add">
          <ac:chgData name="Linda Marie Berget" userId="a716ee3f-ce5e-4566-a519-73baad4804cb" providerId="ADAL" clId="{B83C2370-55B3-4E0D-BF71-BC1B7E361934}" dt="2022-02-03T18:59:59.758" v="873" actId="26606"/>
          <ac:spMkLst>
            <pc:docMk/>
            <pc:sldMk cId="3388153333" sldId="264"/>
            <ac:spMk id="39" creationId="{65C9B8F0-FF66-4C15-BD05-E86B87331846}"/>
          </ac:spMkLst>
        </pc:spChg>
        <pc:picChg chg="add mod ord">
          <ac:chgData name="Linda Marie Berget" userId="a716ee3f-ce5e-4566-a519-73baad4804cb" providerId="ADAL" clId="{B83C2370-55B3-4E0D-BF71-BC1B7E361934}" dt="2022-02-03T18:59:59.758" v="873" actId="26606"/>
          <ac:picMkLst>
            <pc:docMk/>
            <pc:sldMk cId="3388153333" sldId="264"/>
            <ac:picMk id="5" creationId="{678DEB64-03DB-4E30-B577-1D087506E1D9}"/>
          </ac:picMkLst>
        </pc:picChg>
        <pc:picChg chg="add mod ord">
          <ac:chgData name="Linda Marie Berget" userId="a716ee3f-ce5e-4566-a519-73baad4804cb" providerId="ADAL" clId="{B83C2370-55B3-4E0D-BF71-BC1B7E361934}" dt="2022-02-03T18:59:59.758" v="873" actId="26606"/>
          <ac:picMkLst>
            <pc:docMk/>
            <pc:sldMk cId="3388153333" sldId="264"/>
            <ac:picMk id="7" creationId="{024C1CD4-0B71-4E55-A9F1-41A30287D186}"/>
          </ac:picMkLst>
        </pc:picChg>
        <pc:picChg chg="add del mod">
          <ac:chgData name="Linda Marie Berget" userId="a716ee3f-ce5e-4566-a519-73baad4804cb" providerId="ADAL" clId="{B83C2370-55B3-4E0D-BF71-BC1B7E361934}" dt="2022-02-03T18:59:42.396" v="869" actId="478"/>
          <ac:picMkLst>
            <pc:docMk/>
            <pc:sldMk cId="3388153333" sldId="264"/>
            <ac:picMk id="9" creationId="{9CF178DD-83FF-4422-98A6-726C982EF440}"/>
          </ac:picMkLst>
        </pc:picChg>
        <pc:picChg chg="add mod ord">
          <ac:chgData name="Linda Marie Berget" userId="a716ee3f-ce5e-4566-a519-73baad4804cb" providerId="ADAL" clId="{B83C2370-55B3-4E0D-BF71-BC1B7E361934}" dt="2022-02-03T18:59:59.758" v="873" actId="26606"/>
          <ac:picMkLst>
            <pc:docMk/>
            <pc:sldMk cId="3388153333" sldId="264"/>
            <ac:picMk id="11" creationId="{404C6428-D18F-44D9-AE3A-625E367E65F8}"/>
          </ac:picMkLst>
        </pc:picChg>
      </pc:sldChg>
      <pc:sldChg chg="addSp delSp modSp new mod setBg modAnim setClrOvrMap">
        <pc:chgData name="Linda Marie Berget" userId="a716ee3f-ce5e-4566-a519-73baad4804cb" providerId="ADAL" clId="{B83C2370-55B3-4E0D-BF71-BC1B7E361934}" dt="2022-02-03T19:11:47.304" v="1382" actId="20577"/>
        <pc:sldMkLst>
          <pc:docMk/>
          <pc:sldMk cId="3734980409" sldId="265"/>
        </pc:sldMkLst>
        <pc:spChg chg="mod">
          <ac:chgData name="Linda Marie Berget" userId="a716ee3f-ce5e-4566-a519-73baad4804cb" providerId="ADAL" clId="{B83C2370-55B3-4E0D-BF71-BC1B7E361934}" dt="2022-02-03T19:11:47.304" v="1382" actId="20577"/>
          <ac:spMkLst>
            <pc:docMk/>
            <pc:sldMk cId="3734980409" sldId="265"/>
            <ac:spMk id="2" creationId="{479F3942-5F41-4820-BEDF-729DEEFE7744}"/>
          </ac:spMkLst>
        </pc:spChg>
        <pc:spChg chg="del">
          <ac:chgData name="Linda Marie Berget" userId="a716ee3f-ce5e-4566-a519-73baad4804cb" providerId="ADAL" clId="{B83C2370-55B3-4E0D-BF71-BC1B7E361934}" dt="2022-02-03T19:01:20.278" v="875"/>
          <ac:spMkLst>
            <pc:docMk/>
            <pc:sldMk cId="3734980409" sldId="265"/>
            <ac:spMk id="3" creationId="{5040C552-3D31-4F89-8632-0EB653DC66CA}"/>
          </ac:spMkLst>
        </pc:spChg>
        <pc:spChg chg="add del">
          <ac:chgData name="Linda Marie Berget" userId="a716ee3f-ce5e-4566-a519-73baad4804cb" providerId="ADAL" clId="{B83C2370-55B3-4E0D-BF71-BC1B7E361934}" dt="2022-02-03T19:11:20.898" v="1331" actId="26606"/>
          <ac:spMkLst>
            <pc:docMk/>
            <pc:sldMk cId="3734980409" sldId="265"/>
            <ac:spMk id="18" creationId="{F6E384F5-137A-40B1-97F0-694CC6ECD59C}"/>
          </ac:spMkLst>
        </pc:spChg>
        <pc:spChg chg="add del">
          <ac:chgData name="Linda Marie Berget" userId="a716ee3f-ce5e-4566-a519-73baad4804cb" providerId="ADAL" clId="{B83C2370-55B3-4E0D-BF71-BC1B7E361934}" dt="2022-02-03T19:11:20.898" v="1331" actId="26606"/>
          <ac:spMkLst>
            <pc:docMk/>
            <pc:sldMk cId="3734980409" sldId="265"/>
            <ac:spMk id="20" creationId="{9DBC4630-03DA-474F-BBCB-BA3AE6B317A4}"/>
          </ac:spMkLst>
        </pc:spChg>
        <pc:spChg chg="add del">
          <ac:chgData name="Linda Marie Berget" userId="a716ee3f-ce5e-4566-a519-73baad4804cb" providerId="ADAL" clId="{B83C2370-55B3-4E0D-BF71-BC1B7E361934}" dt="2022-02-03T19:11:20.898" v="1331" actId="26606"/>
          <ac:spMkLst>
            <pc:docMk/>
            <pc:sldMk cId="3734980409" sldId="265"/>
            <ac:spMk id="22" creationId="{78418A25-6EAC-4140-BFE6-284E1925B5EE}"/>
          </ac:spMkLst>
        </pc:spChg>
        <pc:spChg chg="add del">
          <ac:chgData name="Linda Marie Berget" userId="a716ee3f-ce5e-4566-a519-73baad4804cb" providerId="ADAL" clId="{B83C2370-55B3-4E0D-BF71-BC1B7E361934}" dt="2022-02-03T19:11:20.898" v="1331" actId="26606"/>
          <ac:spMkLst>
            <pc:docMk/>
            <pc:sldMk cId="3734980409" sldId="265"/>
            <ac:spMk id="24" creationId="{6B9D64DB-4D5C-4A91-B45F-F301E3174F9F}"/>
          </ac:spMkLst>
        </pc:spChg>
        <pc:spChg chg="add del">
          <ac:chgData name="Linda Marie Berget" userId="a716ee3f-ce5e-4566-a519-73baad4804cb" providerId="ADAL" clId="{B83C2370-55B3-4E0D-BF71-BC1B7E361934}" dt="2022-02-03T19:11:20.898" v="1331" actId="26606"/>
          <ac:spMkLst>
            <pc:docMk/>
            <pc:sldMk cId="3734980409" sldId="265"/>
            <ac:spMk id="26" creationId="{CB14CE1B-4BC5-4EF2-BE3D-05E4F580B3DB}"/>
          </ac:spMkLst>
        </pc:spChg>
        <pc:spChg chg="add">
          <ac:chgData name="Linda Marie Berget" userId="a716ee3f-ce5e-4566-a519-73baad4804cb" providerId="ADAL" clId="{B83C2370-55B3-4E0D-BF71-BC1B7E361934}" dt="2022-02-03T19:11:20.898" v="1331" actId="26606"/>
          <ac:spMkLst>
            <pc:docMk/>
            <pc:sldMk cId="3734980409" sldId="265"/>
            <ac:spMk id="28" creationId="{928F64C6-FE22-4FC1-A763-DFCC514811BD}"/>
          </ac:spMkLst>
        </pc:spChg>
        <pc:spChg chg="add del">
          <ac:chgData name="Linda Marie Berget" userId="a716ee3f-ce5e-4566-a519-73baad4804cb" providerId="ADAL" clId="{B83C2370-55B3-4E0D-BF71-BC1B7E361934}" dt="2022-02-03T19:09:51.475" v="1324" actId="26606"/>
          <ac:spMkLst>
            <pc:docMk/>
            <pc:sldMk cId="3734980409" sldId="265"/>
            <ac:spMk id="30" creationId="{8CF37AA1-C289-4D65-84F5-342672D8A86B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31" creationId="{26882C51-76F9-4F99-997D-31FA6242A805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33" creationId="{61FFFC16-86E2-4B9A-BC6D-213DC2654765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35" creationId="{DD3524E0-C87C-4F38-9FC7-E969C15A7906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37" creationId="{F1ED1DF4-DDDE-4464-8ABC-ED1F633CCEC1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39" creationId="{E7E01BF7-4F45-4B6D-82BF-5A5DB30A627B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41" creationId="{F2FC5C7B-261A-4268-BA85-C29488A8BED3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43" creationId="{5CB4E315-91F2-4710-B866-B119037ED97C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45" creationId="{569BABC0-B0CC-4E7B-838A-F6E644779E18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47" creationId="{DCBE1B01-A27C-45C2-ADA4-AA13C3AC1F6A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49" creationId="{BE7E1DAA-43FB-4446-A354-9283DE6686C8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51" creationId="{F6FE5468-759E-4E83-828A-5587C7F58873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53" creationId="{99FE99BC-5F7D-47C3-AA1E-16D7DBDBD18F}"/>
          </ac:spMkLst>
        </pc:spChg>
        <pc:spChg chg="add del">
          <ac:chgData name="Linda Marie Berget" userId="a716ee3f-ce5e-4566-a519-73baad4804cb" providerId="ADAL" clId="{B83C2370-55B3-4E0D-BF71-BC1B7E361934}" dt="2022-02-03T19:09:32.083" v="1322" actId="26606"/>
          <ac:spMkLst>
            <pc:docMk/>
            <pc:sldMk cId="3734980409" sldId="265"/>
            <ac:spMk id="55" creationId="{27400BAF-FCE6-4296-8A0E-9B595ADC09A4}"/>
          </ac:spMkLst>
        </pc:spChg>
        <pc:spChg chg="add del">
          <ac:chgData name="Linda Marie Berget" userId="a716ee3f-ce5e-4566-a519-73baad4804cb" providerId="ADAL" clId="{B83C2370-55B3-4E0D-BF71-BC1B7E361934}" dt="2022-02-03T19:09:51.475" v="1324" actId="26606"/>
          <ac:spMkLst>
            <pc:docMk/>
            <pc:sldMk cId="3734980409" sldId="265"/>
            <ac:spMk id="57" creationId="{33E5684F-9524-414B-ADBE-BAE7E0D73098}"/>
          </ac:spMkLst>
        </pc:spChg>
        <pc:picChg chg="add mod ord">
          <ac:chgData name="Linda Marie Berget" userId="a716ee3f-ce5e-4566-a519-73baad4804cb" providerId="ADAL" clId="{B83C2370-55B3-4E0D-BF71-BC1B7E361934}" dt="2022-02-03T19:11:20.898" v="1331" actId="26606"/>
          <ac:picMkLst>
            <pc:docMk/>
            <pc:sldMk cId="3734980409" sldId="265"/>
            <ac:picMk id="5" creationId="{FC9F9992-C5F9-4A78-9AA0-8D3A391B6C4B}"/>
          </ac:picMkLst>
        </pc:picChg>
        <pc:picChg chg="add mod ord">
          <ac:chgData name="Linda Marie Berget" userId="a716ee3f-ce5e-4566-a519-73baad4804cb" providerId="ADAL" clId="{B83C2370-55B3-4E0D-BF71-BC1B7E361934}" dt="2022-02-03T19:11:20.898" v="1331" actId="26606"/>
          <ac:picMkLst>
            <pc:docMk/>
            <pc:sldMk cId="3734980409" sldId="265"/>
            <ac:picMk id="7" creationId="{DFDAFC62-8B1A-47DD-B17B-FBA844697B21}"/>
          </ac:picMkLst>
        </pc:picChg>
        <pc:picChg chg="add mod ord">
          <ac:chgData name="Linda Marie Berget" userId="a716ee3f-ce5e-4566-a519-73baad4804cb" providerId="ADAL" clId="{B83C2370-55B3-4E0D-BF71-BC1B7E361934}" dt="2022-02-03T19:11:20.898" v="1331" actId="26606"/>
          <ac:picMkLst>
            <pc:docMk/>
            <pc:sldMk cId="3734980409" sldId="265"/>
            <ac:picMk id="9" creationId="{987B41E6-DB74-49E3-8765-0FC1D6B4D162}"/>
          </ac:picMkLst>
        </pc:picChg>
        <pc:picChg chg="add mod ord">
          <ac:chgData name="Linda Marie Berget" userId="a716ee3f-ce5e-4566-a519-73baad4804cb" providerId="ADAL" clId="{B83C2370-55B3-4E0D-BF71-BC1B7E361934}" dt="2022-02-03T19:11:20.898" v="1331" actId="26606"/>
          <ac:picMkLst>
            <pc:docMk/>
            <pc:sldMk cId="3734980409" sldId="265"/>
            <ac:picMk id="11" creationId="{1F4C78CF-8F64-4FD0-88CE-799B91487DF4}"/>
          </ac:picMkLst>
        </pc:picChg>
        <pc:picChg chg="add mod ord">
          <ac:chgData name="Linda Marie Berget" userId="a716ee3f-ce5e-4566-a519-73baad4804cb" providerId="ADAL" clId="{B83C2370-55B3-4E0D-BF71-BC1B7E361934}" dt="2022-02-03T19:11:20.898" v="1331" actId="26606"/>
          <ac:picMkLst>
            <pc:docMk/>
            <pc:sldMk cId="3734980409" sldId="265"/>
            <ac:picMk id="13" creationId="{03D7F8EF-5CD8-42A2-A9C5-6EC77F6E5376}"/>
          </ac:picMkLst>
        </pc:picChg>
        <pc:picChg chg="add mod ord">
          <ac:chgData name="Linda Marie Berget" userId="a716ee3f-ce5e-4566-a519-73baad4804cb" providerId="ADAL" clId="{B83C2370-55B3-4E0D-BF71-BC1B7E361934}" dt="2022-02-03T19:11:20.898" v="1331" actId="26606"/>
          <ac:picMkLst>
            <pc:docMk/>
            <pc:sldMk cId="3734980409" sldId="265"/>
            <ac:picMk id="14" creationId="{16BF1999-11CE-4262-A6BD-88A17B3E1FC7}"/>
          </ac:picMkLst>
        </pc:picChg>
        <pc:cxnChg chg="add">
          <ac:chgData name="Linda Marie Berget" userId="a716ee3f-ce5e-4566-a519-73baad4804cb" providerId="ADAL" clId="{B83C2370-55B3-4E0D-BF71-BC1B7E361934}" dt="2022-02-03T19:11:20.898" v="1331" actId="26606"/>
          <ac:cxnSpMkLst>
            <pc:docMk/>
            <pc:sldMk cId="3734980409" sldId="265"/>
            <ac:cxnSpMk id="29" creationId="{5C34627B-48E6-4F4D-B843-97717A86B490}"/>
          </ac:cxnSpMkLst>
        </pc:cxnChg>
      </pc:sldChg>
      <pc:sldChg chg="addSp delSp modSp new mod setBg">
        <pc:chgData name="Linda Marie Berget" userId="a716ee3f-ce5e-4566-a519-73baad4804cb" providerId="ADAL" clId="{B83C2370-55B3-4E0D-BF71-BC1B7E361934}" dt="2022-02-03T19:04:51.812" v="1065" actId="5793"/>
        <pc:sldMkLst>
          <pc:docMk/>
          <pc:sldMk cId="3395374957" sldId="266"/>
        </pc:sldMkLst>
        <pc:spChg chg="mod">
          <ac:chgData name="Linda Marie Berget" userId="a716ee3f-ce5e-4566-a519-73baad4804cb" providerId="ADAL" clId="{B83C2370-55B3-4E0D-BF71-BC1B7E361934}" dt="2022-02-03T19:04:51.812" v="1065" actId="5793"/>
          <ac:spMkLst>
            <pc:docMk/>
            <pc:sldMk cId="3395374957" sldId="266"/>
            <ac:spMk id="2" creationId="{CC6E95F2-A947-49E1-B0F9-80C6EE4A9F34}"/>
          </ac:spMkLst>
        </pc:spChg>
        <pc:spChg chg="del">
          <ac:chgData name="Linda Marie Berget" userId="a716ee3f-ce5e-4566-a519-73baad4804cb" providerId="ADAL" clId="{B83C2370-55B3-4E0D-BF71-BC1B7E361934}" dt="2022-02-03T19:03:43.786" v="964"/>
          <ac:spMkLst>
            <pc:docMk/>
            <pc:sldMk cId="3395374957" sldId="266"/>
            <ac:spMk id="3" creationId="{082F50A4-BAC9-4F0A-8F73-7A3D7C4AB2E3}"/>
          </ac:spMkLst>
        </pc:spChg>
        <pc:spChg chg="add">
          <ac:chgData name="Linda Marie Berget" userId="a716ee3f-ce5e-4566-a519-73baad4804cb" providerId="ADAL" clId="{B83C2370-55B3-4E0D-BF71-BC1B7E361934}" dt="2022-02-03T19:04:17.563" v="968" actId="26606"/>
          <ac:spMkLst>
            <pc:docMk/>
            <pc:sldMk cId="3395374957" sldId="266"/>
            <ac:spMk id="12" creationId="{A3329613-8831-4432-A62D-24A970EFC7DB}"/>
          </ac:spMkLst>
        </pc:spChg>
        <pc:spChg chg="add">
          <ac:chgData name="Linda Marie Berget" userId="a716ee3f-ce5e-4566-a519-73baad4804cb" providerId="ADAL" clId="{B83C2370-55B3-4E0D-BF71-BC1B7E361934}" dt="2022-02-03T19:04:17.563" v="968" actId="26606"/>
          <ac:spMkLst>
            <pc:docMk/>
            <pc:sldMk cId="3395374957" sldId="266"/>
            <ac:spMk id="14" creationId="{2A4E0407-A637-4681-B905-C53E4216CE00}"/>
          </ac:spMkLst>
        </pc:spChg>
        <pc:picChg chg="add mod">
          <ac:chgData name="Linda Marie Berget" userId="a716ee3f-ce5e-4566-a519-73baad4804cb" providerId="ADAL" clId="{B83C2370-55B3-4E0D-BF71-BC1B7E361934}" dt="2022-02-03T19:04:17.563" v="968" actId="26606"/>
          <ac:picMkLst>
            <pc:docMk/>
            <pc:sldMk cId="3395374957" sldId="266"/>
            <ac:picMk id="5" creationId="{9A0501B0-98BF-4729-9ADD-D542B65955E9}"/>
          </ac:picMkLst>
        </pc:picChg>
        <pc:picChg chg="add mod ord">
          <ac:chgData name="Linda Marie Berget" userId="a716ee3f-ce5e-4566-a519-73baad4804cb" providerId="ADAL" clId="{B83C2370-55B3-4E0D-BF71-BC1B7E361934}" dt="2022-02-03T19:04:17.563" v="968" actId="26606"/>
          <ac:picMkLst>
            <pc:docMk/>
            <pc:sldMk cId="3395374957" sldId="266"/>
            <ac:picMk id="7" creationId="{B9B75C86-6178-4C17-A349-0A0A327D8F4F}"/>
          </ac:picMkLst>
        </pc:picChg>
      </pc:sldChg>
      <pc:sldChg chg="addSp delSp modSp new mod setBg">
        <pc:chgData name="Linda Marie Berget" userId="a716ee3f-ce5e-4566-a519-73baad4804cb" providerId="ADAL" clId="{B83C2370-55B3-4E0D-BF71-BC1B7E361934}" dt="2022-02-03T19:08:22.689" v="1318" actId="20577"/>
        <pc:sldMkLst>
          <pc:docMk/>
          <pc:sldMk cId="3956617361" sldId="267"/>
        </pc:sldMkLst>
        <pc:spChg chg="mod">
          <ac:chgData name="Linda Marie Berget" userId="a716ee3f-ce5e-4566-a519-73baad4804cb" providerId="ADAL" clId="{B83C2370-55B3-4E0D-BF71-BC1B7E361934}" dt="2022-02-03T19:06:20.476" v="1101" actId="20577"/>
          <ac:spMkLst>
            <pc:docMk/>
            <pc:sldMk cId="3956617361" sldId="267"/>
            <ac:spMk id="2" creationId="{2671B3D1-B046-4CDE-84EA-54D988CD75E2}"/>
          </ac:spMkLst>
        </pc:spChg>
        <pc:spChg chg="del">
          <ac:chgData name="Linda Marie Berget" userId="a716ee3f-ce5e-4566-a519-73baad4804cb" providerId="ADAL" clId="{B83C2370-55B3-4E0D-BF71-BC1B7E361934}" dt="2022-02-03T19:05:23.032" v="1067"/>
          <ac:spMkLst>
            <pc:docMk/>
            <pc:sldMk cId="3956617361" sldId="267"/>
            <ac:spMk id="3" creationId="{4B2D3EA7-2CD9-45FE-B782-A27993D69841}"/>
          </ac:spMkLst>
        </pc:spChg>
        <pc:spChg chg="add mod">
          <ac:chgData name="Linda Marie Berget" userId="a716ee3f-ce5e-4566-a519-73baad4804cb" providerId="ADAL" clId="{B83C2370-55B3-4E0D-BF71-BC1B7E361934}" dt="2022-02-03T19:08:22.689" v="1318" actId="20577"/>
          <ac:spMkLst>
            <pc:docMk/>
            <pc:sldMk cId="3956617361" sldId="267"/>
            <ac:spMk id="11" creationId="{720B045C-DC43-4BB7-980C-A7ABD3D0037F}"/>
          </ac:spMkLst>
        </pc:spChg>
        <pc:spChg chg="add">
          <ac:chgData name="Linda Marie Berget" userId="a716ee3f-ce5e-4566-a519-73baad4804cb" providerId="ADAL" clId="{B83C2370-55B3-4E0D-BF71-BC1B7E361934}" dt="2022-02-03T19:06:05.848" v="1073" actId="26606"/>
          <ac:spMkLst>
            <pc:docMk/>
            <pc:sldMk cId="3956617361" sldId="267"/>
            <ac:spMk id="14" creationId="{55C01129-3453-464D-A870-ED71C6E89D60}"/>
          </ac:spMkLst>
        </pc:spChg>
        <pc:spChg chg="add">
          <ac:chgData name="Linda Marie Berget" userId="a716ee3f-ce5e-4566-a519-73baad4804cb" providerId="ADAL" clId="{B83C2370-55B3-4E0D-BF71-BC1B7E361934}" dt="2022-02-03T19:06:05.848" v="1073" actId="26606"/>
          <ac:spMkLst>
            <pc:docMk/>
            <pc:sldMk cId="3956617361" sldId="267"/>
            <ac:spMk id="16" creationId="{9D2781A6-5C82-4764-B489-F9A599C0A7EB}"/>
          </ac:spMkLst>
        </pc:spChg>
        <pc:picChg chg="add mod ord">
          <ac:chgData name="Linda Marie Berget" userId="a716ee3f-ce5e-4566-a519-73baad4804cb" providerId="ADAL" clId="{B83C2370-55B3-4E0D-BF71-BC1B7E361934}" dt="2022-02-03T19:06:05.848" v="1073" actId="26606"/>
          <ac:picMkLst>
            <pc:docMk/>
            <pc:sldMk cId="3956617361" sldId="267"/>
            <ac:picMk id="5" creationId="{DEB4D503-7107-4B0C-8BC1-6FDBB7D83097}"/>
          </ac:picMkLst>
        </pc:picChg>
        <pc:picChg chg="add mod">
          <ac:chgData name="Linda Marie Berget" userId="a716ee3f-ce5e-4566-a519-73baad4804cb" providerId="ADAL" clId="{B83C2370-55B3-4E0D-BF71-BC1B7E361934}" dt="2022-02-03T19:06:05.848" v="1073" actId="26606"/>
          <ac:picMkLst>
            <pc:docMk/>
            <pc:sldMk cId="3956617361" sldId="267"/>
            <ac:picMk id="7" creationId="{F62BE6F7-9662-45EC-A69C-991C5C6CA4C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850E34-0E9C-49F1-93A2-FCDD30C45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44E9DA2-9C0C-4E9A-9D4E-72AA8520C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297194-7C16-46E9-8436-3993FA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1969799-E418-40B1-A849-79F656A0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A74C5B-C6A7-421B-BEAA-9D4C36E0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775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EC81D3-AF18-4D6D-9E9D-EF9DDADF3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740F2E4-FB41-47A4-859C-1DF436B34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3CDC3F-B48C-48C0-8BEE-4369CDFC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B6D90D-3CC4-4FA3-9AEB-312279B9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29AD4E-05C0-4844-A9DF-35B4CA45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984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95997E0-EFB2-42FE-94D8-E5B3C9273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44E3D76-71DC-4CBF-B9B8-7F01CF258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83CB2-9DBF-4EA9-BE8C-E783A9C0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C2EFDE-FAEE-4944-B968-FF191DA5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339F4A-B379-4180-B89D-A33F7EC2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861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773FF6-F8E3-43AA-9544-F8ED2C9B3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F5B8B8-F85C-4652-8B66-1989D3AB8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2414C1-8D8C-4C14-A68B-50971620E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EFF314F-098B-4E47-9B1B-176F7B33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4298CCD-E0BD-4386-B01B-E935717D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055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8A43A1-4731-439B-81C2-B8D60A0D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C506CD4-D3D9-4408-BFAA-7A6383B7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F005CB-9F5D-4033-9F87-64EA2FFE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E34F4C-62F1-44EB-9D17-47866875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922EC1-B400-4E14-9C0F-EC460AA4C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826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A62BB4-0393-4E09-9A82-278D2FC0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824390-58B2-46BB-9CE4-EBE38CD79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7590B-AE1A-4387-B2A9-F6D9FD85C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5B9CDF1-C79D-42AB-978F-4E4FD713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7B57932-AC52-4C9E-8BA8-BD65ACDE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3CD604C-1B78-4AE0-8954-46EDB4A8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96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25DA47-D4E4-4D3C-98F4-960FB881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731DFF5-11AC-4BF2-AD6F-F156DCFA4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9ACE0AA-8294-48E2-A179-B8887C7C8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B17A0F8-BDFC-4B6A-AF79-B6D5CF1CE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180CF67-A950-40B0-AEFE-5C51ECA73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1476757-D853-4634-9DB5-57A4545E5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59AEBA2-DD30-43EA-8F80-E008E243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8F85E1F-05AC-47FC-AB45-7E23071F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435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7B41F-6979-46D9-84D8-750EEE3C3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09B7CF8-C8DD-468A-AA8F-29E987AD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3062F69-5DCA-4571-8A44-84A08EC1E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7F640B-0997-425A-B1DE-742739F4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744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741D8BE-3F38-41D2-95F5-EA22BC208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5A68B6-F9F2-4AD8-A845-6CA2BA67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6C75938-809B-49BF-84B4-CE122BA42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983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35DBEE-B32E-4922-A37B-31B2899D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90795F-95D3-4B67-BDAF-3D36AA362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7E00E25-8093-4B80-B902-DE302DF0B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6655656-A43A-44B9-B06C-F3B66B50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4B7D01B-3E6B-4B27-B9E1-7B192653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2D16545-0A15-401D-A27B-857A02F0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32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EA515B-83FD-4151-9B6E-D8C8530F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CA2D591-BBE4-4CFC-A3EF-1D34D9EE7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550C70F-1414-47FC-85BB-A35F80C5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D558F28-AE78-4229-B4F4-1879F526A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5737EDD-9C3F-4B74-A8DF-1BC154E7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754F7AD-C665-4697-9442-A02D8AD7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792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41B0453-457F-45BF-B66F-ED2F1409D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2EC4C4F-AE38-410E-8845-1C88E1BC2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A03ECCE-F168-494F-ACD8-A372392D9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1D88A-E665-4EDE-B106-F07D28A669E9}" type="datetimeFigureOut">
              <a:rPr lang="nb-NO" smtClean="0"/>
              <a:t>03.02.2022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D69FF0-7168-49A6-A849-3D023DB1A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C2AF539-E6AC-46FD-A94C-07CDCF44D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748CC-CB21-4D20-9D97-0AB797E47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240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ilde 13" descr="Et bilde som inneholder tre, utendørs, gress, person&#10;&#10;Automatisk generert beskrivelse">
            <a:extLst>
              <a:ext uri="{FF2B5EF4-FFF2-40B4-BE49-F238E27FC236}">
                <a16:creationId xmlns:a16="http://schemas.microsoft.com/office/drawing/2014/main" id="{94376018-434E-4595-9826-33ACF9DA6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t="9091" r="896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43" name="Rectangle 3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252CCF-CB5E-4F28-B633-D276856F0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nb-NO" sz="4100"/>
              <a:t>Sommerleir Agenda</a:t>
            </a:r>
            <a:br>
              <a:rPr lang="nb-NO" sz="4100"/>
            </a:br>
            <a:r>
              <a:rPr lang="nb-NO" sz="4100"/>
              <a:t>Stora Lee</a:t>
            </a:r>
            <a:br>
              <a:rPr lang="nb-NO" sz="4100"/>
            </a:br>
            <a:r>
              <a:rPr lang="nb-NO" sz="4100"/>
              <a:t>2.-4. juli 2021</a:t>
            </a:r>
            <a:br>
              <a:rPr lang="nb-NO" sz="4100"/>
            </a:br>
            <a:r>
              <a:rPr lang="nb-NO" sz="4100"/>
              <a:t> </a:t>
            </a:r>
          </a:p>
        </p:txBody>
      </p:sp>
      <p:sp>
        <p:nvSpPr>
          <p:cNvPr id="44" name="Rectangle: Rounded Corners 3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051FBE0-94C2-444B-B34D-4D14CE4A2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nb-NO"/>
              <a:t>Rakkestad Speidergruppe</a:t>
            </a:r>
          </a:p>
        </p:txBody>
      </p:sp>
    </p:spTree>
    <p:extLst>
      <p:ext uri="{BB962C8B-B14F-4D97-AF65-F5344CB8AC3E}">
        <p14:creationId xmlns:p14="http://schemas.microsoft.com/office/powerpoint/2010/main" val="599497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79F3942-5F41-4820-BEDF-729DEEFE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kjedelig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stund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denne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leiren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VID_20210703_183426">
            <a:hlinkClick r:id="" action="ppaction://media"/>
            <a:extLst>
              <a:ext uri="{FF2B5EF4-FFF2-40B4-BE49-F238E27FC236}">
                <a16:creationId xmlns:a16="http://schemas.microsoft.com/office/drawing/2014/main" id="{16BF1999-11CE-4262-A6BD-88A17B3E1F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096" y="321735"/>
            <a:ext cx="1062763" cy="1889357"/>
          </a:xfrm>
          <a:prstGeom prst="rect">
            <a:avLst/>
          </a:prstGeom>
        </p:spPr>
      </p:pic>
      <p:pic>
        <p:nvPicPr>
          <p:cNvPr id="5" name="Plassholder for innhold 4" descr="Et bilde som inneholder person, utendørs, personer, gruppe&#10;&#10;Automatisk generert beskrivelse">
            <a:extLst>
              <a:ext uri="{FF2B5EF4-FFF2-40B4-BE49-F238E27FC236}">
                <a16:creationId xmlns:a16="http://schemas.microsoft.com/office/drawing/2014/main" id="{FC9F9992-C5F9-4A78-9AA0-8D3A391B6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4" r="35366"/>
          <a:stretch/>
        </p:blipFill>
        <p:spPr>
          <a:xfrm>
            <a:off x="9096935" y="321733"/>
            <a:ext cx="1890640" cy="1890640"/>
          </a:xfrm>
          <a:prstGeom prst="rect">
            <a:avLst/>
          </a:prstGeom>
        </p:spPr>
      </p:pic>
      <p:pic>
        <p:nvPicPr>
          <p:cNvPr id="13" name="Bilde 12" descr="Et bilde som inneholder tre, utendørs, plante, omgitt&#10;&#10;Automatisk generert beskrivelse">
            <a:extLst>
              <a:ext uri="{FF2B5EF4-FFF2-40B4-BE49-F238E27FC236}">
                <a16:creationId xmlns:a16="http://schemas.microsoft.com/office/drawing/2014/main" id="{03D7F8EF-5CD8-42A2-A9C5-6EC77F6E53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r="10428" b="2"/>
          <a:stretch/>
        </p:blipFill>
        <p:spPr>
          <a:xfrm>
            <a:off x="613509" y="2532825"/>
            <a:ext cx="3085933" cy="1801922"/>
          </a:xfrm>
          <a:prstGeom prst="rect">
            <a:avLst/>
          </a:prstGeom>
        </p:spPr>
      </p:pic>
      <p:pic>
        <p:nvPicPr>
          <p:cNvPr id="9" name="Bilde 8" descr="Et bilde som inneholder utendørs, himmel, tre, natur&#10;&#10;Automatisk generert beskrivelse">
            <a:extLst>
              <a:ext uri="{FF2B5EF4-FFF2-40B4-BE49-F238E27FC236}">
                <a16:creationId xmlns:a16="http://schemas.microsoft.com/office/drawing/2014/main" id="{987B41E6-DB74-49E3-8765-0FC1D6B4D1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6" r="-2" b="23938"/>
          <a:stretch/>
        </p:blipFill>
        <p:spPr>
          <a:xfrm>
            <a:off x="4318337" y="480519"/>
            <a:ext cx="3560281" cy="3680638"/>
          </a:xfrm>
          <a:prstGeom prst="rect">
            <a:avLst/>
          </a:prstGeom>
        </p:spPr>
      </p:pic>
      <p:pic>
        <p:nvPicPr>
          <p:cNvPr id="11" name="Bilde 10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1F4C78CF-8F64-4FD0-88CE-799B91487D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2" r="29274"/>
          <a:stretch/>
        </p:blipFill>
        <p:spPr>
          <a:xfrm>
            <a:off x="9131992" y="2532825"/>
            <a:ext cx="1814078" cy="1787117"/>
          </a:xfrm>
          <a:prstGeom prst="rect">
            <a:avLst/>
          </a:prstGeom>
        </p:spPr>
      </p:pic>
      <p:pic>
        <p:nvPicPr>
          <p:cNvPr id="7" name="Bilde 6" descr="Et bilde som inneholder bakke, person, utendørs, gutt&#10;&#10;Automatisk generert beskrivelse">
            <a:extLst>
              <a:ext uri="{FF2B5EF4-FFF2-40B4-BE49-F238E27FC236}">
                <a16:creationId xmlns:a16="http://schemas.microsoft.com/office/drawing/2014/main" id="{DFDAFC62-8B1A-47DD-B17B-FBA844697B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" b="39537"/>
          <a:stretch/>
        </p:blipFill>
        <p:spPr>
          <a:xfrm>
            <a:off x="1417531" y="4641675"/>
            <a:ext cx="1477888" cy="1894592"/>
          </a:xfrm>
          <a:prstGeom prst="rect">
            <a:avLst/>
          </a:prstGeom>
        </p:spPr>
      </p:pic>
      <p:cxnSp>
        <p:nvCxnSpPr>
          <p:cNvPr id="29" name="Straight Connector 3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98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329613-8831-4432-A62D-24A970EF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9B75C86-6178-4C17-A349-0A0A327D8F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843"/>
          <a:stretch/>
        </p:blipFill>
        <p:spPr>
          <a:xfrm>
            <a:off x="20" y="5"/>
            <a:ext cx="3350507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4E0407-A637-4681-B905-C53E4216C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9744" y="685800"/>
            <a:ext cx="4232512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C6E95F2-A947-49E1-B0F9-80C6EE4A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597" y="1195378"/>
            <a:ext cx="3212806" cy="25463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Nok </a:t>
            </a:r>
            <a:r>
              <a:rPr lang="en-US" sz="2800" kern="1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8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opplevelsesrik</a:t>
            </a:r>
            <a:r>
              <a:rPr lang="en-US" sz="28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og </a:t>
            </a:r>
            <a:r>
              <a:rPr lang="en-US" sz="2800" kern="1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vakker</a:t>
            </a:r>
            <a:r>
              <a:rPr lang="en-US" sz="28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sommerdag</a:t>
            </a:r>
            <a:r>
              <a:rPr lang="en-US" sz="28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på</a:t>
            </a:r>
            <a:r>
              <a:rPr lang="en-US" sz="28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hell…</a:t>
            </a:r>
          </a:p>
        </p:txBody>
      </p:sp>
      <p:pic>
        <p:nvPicPr>
          <p:cNvPr id="5" name="Plassholder for innhold 4" descr="Et bilde som inneholder vann, utendørs, himmel, tre&#10;&#10;Automatisk generert beskrivelse">
            <a:extLst>
              <a:ext uri="{FF2B5EF4-FFF2-40B4-BE49-F238E27FC236}">
                <a16:creationId xmlns:a16="http://schemas.microsoft.com/office/drawing/2014/main" id="{9A0501B0-98BF-4729-9ADD-D542B6595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843"/>
          <a:stretch/>
        </p:blipFill>
        <p:spPr>
          <a:xfrm>
            <a:off x="8838633" y="-6"/>
            <a:ext cx="3350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74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71B3D1-B046-4CDE-84EA-54D988CD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nb-NO" sz="2800" dirty="0">
                <a:solidFill>
                  <a:schemeClr val="bg1">
                    <a:alpha val="60000"/>
                  </a:schemeClr>
                </a:solidFill>
              </a:rPr>
              <a:t>Søndag 5. juli: Hjemreisedag</a:t>
            </a:r>
          </a:p>
        </p:txBody>
      </p:sp>
      <p:pic>
        <p:nvPicPr>
          <p:cNvPr id="7" name="Bilde 6" descr="Et bilde som inneholder vann, utendørs, himmel, person&#10;&#10;Automatisk generert beskrivelse">
            <a:extLst>
              <a:ext uri="{FF2B5EF4-FFF2-40B4-BE49-F238E27FC236}">
                <a16:creationId xmlns:a16="http://schemas.microsoft.com/office/drawing/2014/main" id="{F62BE6F7-9662-45EC-A69C-991C5C6CA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1" r="49772" b="-1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20B045C-DC43-4BB7-980C-A7ABD3D00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Merker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ble</a:t>
            </a:r>
            <a:r>
              <a:rPr lang="en-US" sz="2000" dirty="0">
                <a:solidFill>
                  <a:schemeClr val="bg1"/>
                </a:solidFill>
              </a:rPr>
              <a:t> delt </a:t>
            </a:r>
            <a:r>
              <a:rPr lang="en-US" sz="2000" dirty="0" err="1">
                <a:solidFill>
                  <a:schemeClr val="bg1"/>
                </a:solidFill>
              </a:rPr>
              <a:t>ut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Kanoturen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hjem</a:t>
            </a:r>
            <a:r>
              <a:rPr lang="en-US" sz="2000" dirty="0">
                <a:solidFill>
                  <a:schemeClr val="bg1"/>
                </a:solidFill>
              </a:rPr>
              <a:t> var </a:t>
            </a:r>
            <a:r>
              <a:rPr lang="en-US" sz="2000" dirty="0" err="1">
                <a:solidFill>
                  <a:schemeClr val="bg1"/>
                </a:solidFill>
              </a:rPr>
              <a:t>noe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krevende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på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utreisedagen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på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grunn</a:t>
            </a:r>
            <a:r>
              <a:rPr lang="en-US" sz="2000" dirty="0">
                <a:solidFill>
                  <a:schemeClr val="bg1"/>
                </a:solidFill>
              </a:rPr>
              <a:t> av </a:t>
            </a:r>
            <a:r>
              <a:rPr lang="en-US" sz="2000" dirty="0" err="1">
                <a:solidFill>
                  <a:schemeClr val="bg1"/>
                </a:solidFill>
              </a:rPr>
              <a:t>sterk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vind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Litt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trekkhjelp</a:t>
            </a:r>
            <a:r>
              <a:rPr lang="en-US" sz="2000" dirty="0">
                <a:solidFill>
                  <a:schemeClr val="bg1"/>
                </a:solidFill>
              </a:rPr>
              <a:t> og </a:t>
            </a:r>
            <a:r>
              <a:rPr lang="en-US" sz="2000" dirty="0" err="1">
                <a:solidFill>
                  <a:schemeClr val="bg1"/>
                </a:solidFill>
              </a:rPr>
              <a:t>tålmodighet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måtte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til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5" name="Plassholder for innhold 4" descr="Et bilde som inneholder tekst, plante&#10;&#10;Automatisk generert beskrivelse">
            <a:extLst>
              <a:ext uri="{FF2B5EF4-FFF2-40B4-BE49-F238E27FC236}">
                <a16:creationId xmlns:a16="http://schemas.microsoft.com/office/drawing/2014/main" id="{DEB4D503-7107-4B0C-8BC1-6FDBB7D83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" r="-1" b="9408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17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Bilde 26" descr="Et bilde som inneholder vann, utendørs, himmel, vannpattedyr&#10;&#10;Automatisk generert beskrivelse">
            <a:extLst>
              <a:ext uri="{FF2B5EF4-FFF2-40B4-BE49-F238E27FC236}">
                <a16:creationId xmlns:a16="http://schemas.microsoft.com/office/drawing/2014/main" id="{3CDE3083-98D7-445B-90EA-AB396CCBD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r="19091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9" name="Bilde 28" descr="Et bilde som inneholder vann, himmel, utendørs, båt&#10;&#10;Automatisk generert beskrivelse">
            <a:extLst>
              <a:ext uri="{FF2B5EF4-FFF2-40B4-BE49-F238E27FC236}">
                <a16:creationId xmlns:a16="http://schemas.microsoft.com/office/drawing/2014/main" id="{5A6CD740-C505-4E5B-83DB-E2DC92D74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31866" b="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23" name="Plassholder for innhold 22" descr="Et bilde som inneholder himmel, utendørs, vann, natur&#10;&#10;Automatisk generert beskrivelse">
            <a:extLst>
              <a:ext uri="{FF2B5EF4-FFF2-40B4-BE49-F238E27FC236}">
                <a16:creationId xmlns:a16="http://schemas.microsoft.com/office/drawing/2014/main" id="{0C5A4565-FB02-4F5A-B8E6-8BC7B48E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r="20130" b="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6" name="Freeform: Shape 3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Freeform: Shape 3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B446BB-E912-4EE5-8874-75979857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b-NO" sz="2800"/>
              <a:t>Avreise fra Stora Lee camping fredag 2. juli </a:t>
            </a:r>
          </a:p>
        </p:txBody>
      </p:sp>
      <p:sp>
        <p:nvSpPr>
          <p:cNvPr id="48" name="Rectangle 4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ontent Placeholder 32">
            <a:extLst>
              <a:ext uri="{FF2B5EF4-FFF2-40B4-BE49-F238E27FC236}">
                <a16:creationId xmlns:a16="http://schemas.microsoft.com/office/drawing/2014/main" id="{457E3F1B-F9A8-42C3-9F80-1522BA176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err="1"/>
              <a:t>Nydelig</a:t>
            </a:r>
            <a:r>
              <a:rPr lang="en-US" sz="1700" dirty="0"/>
              <a:t> </a:t>
            </a:r>
            <a:r>
              <a:rPr lang="en-US" sz="1700" dirty="0" err="1"/>
              <a:t>varm</a:t>
            </a:r>
            <a:r>
              <a:rPr lang="en-US" sz="1700" dirty="0"/>
              <a:t> </a:t>
            </a:r>
            <a:r>
              <a:rPr lang="en-US" sz="1700" dirty="0" err="1"/>
              <a:t>julidag</a:t>
            </a:r>
            <a:r>
              <a:rPr lang="en-US" sz="1700" dirty="0"/>
              <a:t> og vi var </a:t>
            </a:r>
            <a:r>
              <a:rPr lang="en-US" sz="1700" dirty="0" err="1"/>
              <a:t>klare</a:t>
            </a:r>
            <a:r>
              <a:rPr lang="en-US" sz="1700" dirty="0"/>
              <a:t> for å </a:t>
            </a:r>
            <a:r>
              <a:rPr lang="en-US" sz="1700" dirty="0" err="1"/>
              <a:t>legge</a:t>
            </a:r>
            <a:r>
              <a:rPr lang="en-US" sz="1700" dirty="0"/>
              <a:t> </a:t>
            </a:r>
            <a:r>
              <a:rPr lang="en-US" sz="1700" dirty="0" err="1"/>
              <a:t>ut</a:t>
            </a:r>
            <a:r>
              <a:rPr lang="en-US" sz="1700" dirty="0"/>
              <a:t> </a:t>
            </a:r>
            <a:r>
              <a:rPr lang="en-US" sz="1700" dirty="0" err="1"/>
              <a:t>på</a:t>
            </a:r>
            <a:r>
              <a:rPr lang="en-US" sz="1700" dirty="0"/>
              <a:t> </a:t>
            </a:r>
            <a:r>
              <a:rPr lang="en-US" sz="1700" dirty="0" err="1"/>
              <a:t>Bøljan</a:t>
            </a:r>
            <a:r>
              <a:rPr lang="en-US" sz="1700" dirty="0"/>
              <a:t> </a:t>
            </a:r>
            <a:r>
              <a:rPr lang="en-US" sz="1700" dirty="0" err="1"/>
              <a:t>Blå</a:t>
            </a:r>
            <a:r>
              <a:rPr lang="en-US" sz="1700" dirty="0"/>
              <a:t>.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25" name="Bilde 24" descr="Et bilde som inneholder utendørs, vann, himmel, båt&#10;&#10;Automatisk generert beskrivelse">
            <a:extLst>
              <a:ext uri="{FF2B5EF4-FFF2-40B4-BE49-F238E27FC236}">
                <a16:creationId xmlns:a16="http://schemas.microsoft.com/office/drawing/2014/main" id="{9355D958-192A-49F8-AFBC-FCA45BB9B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r="16492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0166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80BF389-B626-4053-BA83-0A4770F0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nb-NO" sz="2600"/>
              <a:t>Framme på </a:t>
            </a:r>
            <a:r>
              <a:rPr lang="nb-NO" sz="2600">
                <a:highlight>
                  <a:srgbClr val="FFFF00"/>
                </a:highlight>
              </a:rPr>
              <a:t>«øya»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B1C14D9-D44E-4E35-B047-B4A6334B5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r="3" b="26669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9" name="Bilde 8" descr="Et bilde som inneholder tre, utendørs, person&#10;&#10;Automatisk generert beskrivelse">
            <a:extLst>
              <a:ext uri="{FF2B5EF4-FFF2-40B4-BE49-F238E27FC236}">
                <a16:creationId xmlns:a16="http://schemas.microsoft.com/office/drawing/2014/main" id="{927E907E-96C5-49CD-9992-2277950F3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9" r="-2" b="1493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1" name="Bilde 10" descr="Et bilde som inneholder tekst, tre, gress, utendørs&#10;&#10;Automatisk generert beskrivelse">
            <a:extLst>
              <a:ext uri="{FF2B5EF4-FFF2-40B4-BE49-F238E27FC236}">
                <a16:creationId xmlns:a16="http://schemas.microsoft.com/office/drawing/2014/main" id="{1A9AF64A-B4B0-452A-8448-E201C0CCF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 r="-2" b="34285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03612DD-E8A6-4902-BF11-BB7AB49780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41309" b="1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4EA2A11-3D78-4925-8340-A4C051ADC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9605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2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ECB5B-DA62-4709-B5BA-37F02671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5154508" cy="1293028"/>
          </a:xfrm>
        </p:spPr>
        <p:txBody>
          <a:bodyPr>
            <a:normAutofit/>
          </a:bodyPr>
          <a:lstStyle/>
          <a:p>
            <a:endParaRPr lang="nb-NO" sz="400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F3975B0-BDA1-423D-82FA-5E8FE14A4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5154507" cy="402412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7" name="Bilde 6" descr="Et bilde som inneholder gress, utendørs&#10;&#10;Automatisk generert beskrivelse">
            <a:extLst>
              <a:ext uri="{FF2B5EF4-FFF2-40B4-BE49-F238E27FC236}">
                <a16:creationId xmlns:a16="http://schemas.microsoft.com/office/drawing/2014/main" id="{9755D8AA-1976-4B85-933A-276545003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8" r="2" b="30573"/>
          <a:stretch/>
        </p:blipFill>
        <p:spPr>
          <a:xfrm>
            <a:off x="6417733" y="10"/>
            <a:ext cx="3270176" cy="3933487"/>
          </a:xfrm>
          <a:prstGeom prst="rect">
            <a:avLst/>
          </a:prstGeom>
        </p:spPr>
      </p:pic>
      <p:pic>
        <p:nvPicPr>
          <p:cNvPr id="11" name="Plassholder for innhold 10" descr="Et bilde som inneholder tre, utendørs&#10;&#10;Automatisk generert beskrivelse">
            <a:extLst>
              <a:ext uri="{FF2B5EF4-FFF2-40B4-BE49-F238E27FC236}">
                <a16:creationId xmlns:a16="http://schemas.microsoft.com/office/drawing/2014/main" id="{832A1625-5C32-4CB5-8965-DE2569B36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r="1" b="20378"/>
          <a:stretch/>
        </p:blipFill>
        <p:spPr>
          <a:xfrm>
            <a:off x="9782174" y="10"/>
            <a:ext cx="2409826" cy="3933486"/>
          </a:xfrm>
          <a:prstGeom prst="rect">
            <a:avLst/>
          </a:prstGeom>
        </p:spPr>
      </p:pic>
      <p:pic>
        <p:nvPicPr>
          <p:cNvPr id="13" name="Bilde 12" descr="Et bilde som inneholder tre, person, utendørs, gruppe&#10;&#10;Automatisk generert beskrivelse">
            <a:extLst>
              <a:ext uri="{FF2B5EF4-FFF2-40B4-BE49-F238E27FC236}">
                <a16:creationId xmlns:a16="http://schemas.microsoft.com/office/drawing/2014/main" id="{68324E5D-A8BD-4EEA-997C-7CFC69F550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r="6263" b="-3"/>
          <a:stretch/>
        </p:blipFill>
        <p:spPr>
          <a:xfrm>
            <a:off x="6417734" y="4019724"/>
            <a:ext cx="5774266" cy="2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62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01AB95-0836-4CD7-B6E1-16147C4FA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anchor="b">
            <a:normAutofit/>
          </a:bodyPr>
          <a:lstStyle/>
          <a:p>
            <a:endParaRPr lang="nb-NO" sz="4000" dirty="0"/>
          </a:p>
        </p:txBody>
      </p:sp>
      <p:grpSp>
        <p:nvGrpSpPr>
          <p:cNvPr id="80" name="Group 7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9971DACD-6B4C-4221-8819-A4F7B97B6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3058623" cy="3272324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pic>
        <p:nvPicPr>
          <p:cNvPr id="7" name="Bilde 6" descr="Et bilde som inneholder utendørs, vann, tre, himmel&#10;&#10;Automatisk generert beskrivelse">
            <a:extLst>
              <a:ext uri="{FF2B5EF4-FFF2-40B4-BE49-F238E27FC236}">
                <a16:creationId xmlns:a16="http://schemas.microsoft.com/office/drawing/2014/main" id="{417BF877-B5A7-4E26-8C3C-7F56C09A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5" r="2" b="46792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9" name="Bilde 8" descr="Et bilde som inneholder tre, utendørs, plante, skog&#10;&#10;Automatisk generert beskrivelse">
            <a:extLst>
              <a:ext uri="{FF2B5EF4-FFF2-40B4-BE49-F238E27FC236}">
                <a16:creationId xmlns:a16="http://schemas.microsoft.com/office/drawing/2014/main" id="{A29AC143-DBE9-4D66-AA99-81C7AADD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7" r="12863" b="-2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5" name="Plassholder for innhold 4" descr="Et bilde som inneholder vann, utendørs, himmel, natur&#10;&#10;Automatisk generert beskrivelse">
            <a:extLst>
              <a:ext uri="{FF2B5EF4-FFF2-40B4-BE49-F238E27FC236}">
                <a16:creationId xmlns:a16="http://schemas.microsoft.com/office/drawing/2014/main" id="{177D8816-FCB7-4EC5-958F-80D658DD5D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619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42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9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re, vann, utendørs, innsjø&#10;&#10;Automatisk generert beskrivelse">
            <a:extLst>
              <a:ext uri="{FF2B5EF4-FFF2-40B4-BE49-F238E27FC236}">
                <a16:creationId xmlns:a16="http://schemas.microsoft.com/office/drawing/2014/main" id="{2B110B5B-878F-40FF-B045-AA4171D70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r="-1" b="29973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Bilde 8" descr="Et bilde som inneholder tre, utendørs, person&#10;&#10;Automatisk generert beskrivelse">
            <a:extLst>
              <a:ext uri="{FF2B5EF4-FFF2-40B4-BE49-F238E27FC236}">
                <a16:creationId xmlns:a16="http://schemas.microsoft.com/office/drawing/2014/main" id="{C333B8DD-252E-4F1C-90F4-CED462035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26425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Bilde 6" descr="Et bilde som inneholder person, utendørs, bakke, sitter&#10;&#10;Automatisk generert beskrivelse">
            <a:extLst>
              <a:ext uri="{FF2B5EF4-FFF2-40B4-BE49-F238E27FC236}">
                <a16:creationId xmlns:a16="http://schemas.microsoft.com/office/drawing/2014/main" id="{CD7E7166-8B88-4B17-8D92-95C3BA17A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r="20792" b="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9" name="Freeform: Shape 41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Freeform: Shape 43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C4FAD4D-03DC-474C-930A-3B5550B3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b-NO" sz="2800"/>
              <a:t>Lørdag 3. juli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83E3B26-9970-47C3-9B53-FC81B091F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/>
              <a:t>Uten mat og drikke, duger helten ikke. Det samme gjelder vel for speidere? Og i varmen var det også greit å starte dagen med et forfriskende bad i Stora Lee.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1682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Et bilde som inneholder tre, utendørs, gress, plante&#10;&#10;Automatisk generert beskrivelse">
            <a:extLst>
              <a:ext uri="{FF2B5EF4-FFF2-40B4-BE49-F238E27FC236}">
                <a16:creationId xmlns:a16="http://schemas.microsoft.com/office/drawing/2014/main" id="{1A3BDAF9-3D67-41B2-B84C-236DE771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 b="27263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11" name="Bilde 10" descr="Et bilde som inneholder utendørs, person, bakke, gutt&#10;&#10;Automatisk generert beskrivelse">
            <a:extLst>
              <a:ext uri="{FF2B5EF4-FFF2-40B4-BE49-F238E27FC236}">
                <a16:creationId xmlns:a16="http://schemas.microsoft.com/office/drawing/2014/main" id="{9A8BD0E5-B23D-453B-BAD1-29820C50B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6" r="6889" b="1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5" name="Plassholder for innhold 14" descr="Et bilde som inneholder tre, utendørs, bakke, person&#10;&#10;Automatisk generert beskrivelse">
            <a:extLst>
              <a:ext uri="{FF2B5EF4-FFF2-40B4-BE49-F238E27FC236}">
                <a16:creationId xmlns:a16="http://schemas.microsoft.com/office/drawing/2014/main" id="{CFD2A210-9029-4CF5-A279-FD31D65D9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2" r="6740" b="1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99308B-DCCE-46FD-B104-CB90D9A6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Insektshotell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51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19F8D4-A6B4-47BE-8E2A-390898CE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600" kern="1200">
              <a:latin typeface="+mj-lt"/>
              <a:ea typeface="+mj-ea"/>
              <a:cs typeface="+mj-cs"/>
            </a:endParaRPr>
          </a:p>
        </p:txBody>
      </p:sp>
      <p:pic>
        <p:nvPicPr>
          <p:cNvPr id="9" name="Bilde 8" descr="Et bilde som inneholder person, tre, utendørs, gress&#10;&#10;Automatisk generert beskrivelse">
            <a:extLst>
              <a:ext uri="{FF2B5EF4-FFF2-40B4-BE49-F238E27FC236}">
                <a16:creationId xmlns:a16="http://schemas.microsoft.com/office/drawing/2014/main" id="{74E71334-E5EC-47BB-80EE-ED79A7A06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2" r="3" b="24707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15" name="Bilde 14" descr="Et bilde som inneholder tre, person, utendørs, personer&#10;&#10;Automatisk generert beskrivelse">
            <a:extLst>
              <a:ext uri="{FF2B5EF4-FFF2-40B4-BE49-F238E27FC236}">
                <a16:creationId xmlns:a16="http://schemas.microsoft.com/office/drawing/2014/main" id="{0B870F9C-087E-4835-9125-B9A41B16F3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9" r="-2" b="5354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3" name="Bilde 12" descr="Et bilde som inneholder person, tre, utendørs, barn&#10;&#10;Automatisk generert beskrivelse">
            <a:extLst>
              <a:ext uri="{FF2B5EF4-FFF2-40B4-BE49-F238E27FC236}">
                <a16:creationId xmlns:a16="http://schemas.microsoft.com/office/drawing/2014/main" id="{DB45691C-3D24-4017-86D0-F7817EA0C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3" r="-2" b="7650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1" name="Bilde 10" descr="Et bilde som inneholder utendørs, tre, bakke, person&#10;&#10;Automatisk generert beskrivelse">
            <a:extLst>
              <a:ext uri="{FF2B5EF4-FFF2-40B4-BE49-F238E27FC236}">
                <a16:creationId xmlns:a16="http://schemas.microsoft.com/office/drawing/2014/main" id="{2CD8E471-85D7-42C8-8438-744DBF7C64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9" r="-2" b="5233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1A06A6B-BC86-45C1-9F55-E4F662297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652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lassholder for innhold 10" descr="Et bilde som inneholder vann, utendørs, båt, innsjø&#10;&#10;Automatisk generert beskrivelse">
            <a:extLst>
              <a:ext uri="{FF2B5EF4-FFF2-40B4-BE49-F238E27FC236}">
                <a16:creationId xmlns:a16="http://schemas.microsoft.com/office/drawing/2014/main" id="{404C6428-D18F-44D9-AE3A-625E367E6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1675"/>
            <a:ext cx="1784350" cy="3962400"/>
          </a:xfrm>
        </p:spPr>
      </p:pic>
      <p:pic>
        <p:nvPicPr>
          <p:cNvPr id="5" name="Plassholder for innhold 4" descr="Et bilde som inneholder vann, utendørs, båt, himmel&#10;&#10;Automatisk generert beskrivelse">
            <a:extLst>
              <a:ext uri="{FF2B5EF4-FFF2-40B4-BE49-F238E27FC236}">
                <a16:creationId xmlns:a16="http://schemas.microsoft.com/office/drawing/2014/main" id="{678DEB64-03DB-4E30-B577-1D087506E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r="14261" b="1"/>
          <a:stretch/>
        </p:blipFill>
        <p:spPr>
          <a:xfrm>
            <a:off x="2692400" y="701675"/>
            <a:ext cx="5832475" cy="3962400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Bilde 6" descr="Et bilde som inneholder vann, himmel, utendørs, båt&#10;&#10;Automatisk generert beskrivelse">
            <a:extLst>
              <a:ext uri="{FF2B5EF4-FFF2-40B4-BE49-F238E27FC236}">
                <a16:creationId xmlns:a16="http://schemas.microsoft.com/office/drawing/2014/main" id="{024C1CD4-0B71-4E55-A9F1-41A30287D1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2" r="-1" b="2817"/>
          <a:stretch/>
        </p:blipFill>
        <p:spPr>
          <a:xfrm>
            <a:off x="8596313" y="701675"/>
            <a:ext cx="2757488" cy="396240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B24786B-B77A-438F-9E6F-2F5E663D6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nb-NO"/>
              <a:t>Kanovelt og kameratredning</a:t>
            </a:r>
          </a:p>
        </p:txBody>
      </p:sp>
    </p:spTree>
    <p:extLst>
      <p:ext uri="{BB962C8B-B14F-4D97-AF65-F5344CB8AC3E}">
        <p14:creationId xmlns:p14="http://schemas.microsoft.com/office/powerpoint/2010/main" val="3388153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135</Words>
  <Application>Microsoft Office PowerPoint</Application>
  <PresentationFormat>Widescreen</PresentationFormat>
  <Paragraphs>14</Paragraphs>
  <Slides>12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Sommerleir Agenda Stora Lee 2.-4. juli 2021  </vt:lpstr>
      <vt:lpstr>Avreise fra Stora Lee camping fredag 2. juli </vt:lpstr>
      <vt:lpstr>Framme på «øya»</vt:lpstr>
      <vt:lpstr>PowerPoint-presentasjon</vt:lpstr>
      <vt:lpstr>PowerPoint-presentasjon</vt:lpstr>
      <vt:lpstr>Lørdag 3. juli</vt:lpstr>
      <vt:lpstr>Insektshotell</vt:lpstr>
      <vt:lpstr>PowerPoint-presentasjon</vt:lpstr>
      <vt:lpstr>Kanovelt og kameratredning</vt:lpstr>
      <vt:lpstr>Ikke en kjedelig stund i denne leiren</vt:lpstr>
      <vt:lpstr>Nok en opplevelsesrik og vakker sommerdag på hell…</vt:lpstr>
      <vt:lpstr>Søndag 5. juli: Hjemreisedag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Linda Marie Berget</dc:creator>
  <cp:lastModifiedBy>Linda Marie Berget</cp:lastModifiedBy>
  <cp:revision>1</cp:revision>
  <dcterms:created xsi:type="dcterms:W3CDTF">2022-02-03T18:15:35Z</dcterms:created>
  <dcterms:modified xsi:type="dcterms:W3CDTF">2022-02-03T19:11:54Z</dcterms:modified>
</cp:coreProperties>
</file>