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363CF-B3B2-EB41-95CB-FDCD02CAC01D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50230-7205-7A47-994B-561CFA2B5D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6959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0230-7205-7A47-994B-561CFA2B5DB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25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CCFF72-B59D-783B-14FD-03B78B604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82E4EA3-CE6E-2C49-78EB-EC41C80A2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7BB2E1-80E5-8A14-0861-4036F322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94008D-2C78-6380-CAC8-F2D51B31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8A7BF2-1100-FC42-B327-51B61FCE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173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5336D6-8433-C2AA-E94D-EB82846D7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42D7D08-444D-9667-1DA5-220CACC2B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FE0AB4-B5DE-6BB2-5F11-2CA23B9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777A10-179F-4DE2-087E-E717771D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212CD1-4714-B4BF-1759-3942899D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29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9CB2751-E533-C3D3-57F4-F81FBED56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C6E39BF-ACAC-5BFD-9C3C-956395D86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9085C9-3C4E-80C3-5D4B-99879453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9E83A7-2553-95DD-C3D6-33A40E63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9A6A71-DBD8-4B5F-0A89-2959381E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318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C79A0F-0F2C-B01C-6508-D957F72C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C3D93F-FF4E-82DF-E9A2-657844DD4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24FD11-6BF4-907E-1823-67E201B5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B65AEF9-8B1D-91F8-0724-04E8CB10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75079B-1410-D1B9-057F-E3B5FA95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934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75A099-2360-2B40-EC17-15B226EF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2700918-41B0-BC2B-0C74-1CBC7763E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9211954-47CB-8BBA-FE0B-D6C793CA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DEDC5C-B893-1B01-1314-7DFF1B96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3A3903-4633-F875-767A-2DF4D6F6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0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60C40B-31C9-CE22-CC20-115958F0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B94A26-ABCD-FD5F-6F27-0E33B3E7F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BD63D90-1A12-0A23-A813-6586B4933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FA2B36E-0B22-0C04-FAC2-A2E5EBDE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926FC45-EFA2-4EF4-372F-D9E1C0E0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EF4ED34-7ABD-024A-7658-98CDFDC4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69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F1926C-1B2B-B634-D3E8-63A908AE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4B838F7-8732-3EC4-DF9A-F80CE6CD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6A8F6F-EE68-A853-4563-6A180AA3F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C84AB42-336D-B9FC-FB2E-C93652B0D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B054621-877B-7792-F65F-FB61B987F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ACF3471-0F5E-B601-D1F5-F917DCE7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8AF265B-314C-E265-A84B-0BD1ABE1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DA990A6-0E50-1F1F-D368-8775B2FE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067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613872-C55B-5D3A-3E9D-DDBC00BF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9D33991-1703-18BD-A133-3244F6FA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5C35C4D-BAE0-75B7-360B-B4D823FB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2B6BC7-F261-9B71-D68A-79E42337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2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863BDD8-A06F-85E0-4BD1-C3C3E3CD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37E6EF0-55DA-705F-3ABC-886C6D46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00C90E1-031E-6773-0EE8-5CC82C29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00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8D2EAF-72F6-7278-3BB0-25C719C5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D6F720-3581-8DFF-1C12-3AF277F9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9E7F5F-CC39-115A-CC55-1C20B27D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C984A9A-BA82-9C63-5809-B4CF6815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6E47CFE-B7AC-8692-7EB3-94EE5D9B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250DDA6-35A3-89EB-F9C3-E0A246D4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484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3439AC-7F83-1146-4D19-CCBA5F42F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858D17F-74F0-7690-8295-48A01425E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A59F2F-4884-6080-B737-C794FEF4E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79D505-87C8-3DE7-8D1E-22FABC8A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DBCE300-D87C-9FBC-E341-C0A270E1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93714F9-6306-7D53-D00E-67AB70324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075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7D69D7A-533C-5A59-5366-A21C36468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1527A9-8E91-49A0-B522-B398B774B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BCD005-935C-F207-00B3-562B5CFE7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89883-8A54-D84E-B5D1-C02C4D3EA6EC}" type="datetimeFigureOut">
              <a:rPr lang="nb-NO" smtClean="0"/>
              <a:t>24.01.2023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052F0B-64F1-72B3-E38D-68B0A1B9B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E821A4-DA89-F074-13F3-32104967F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C4379-453F-D449-97F6-C8F81FAA96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85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FEFF88-2916-4F8C-E07D-9399C687F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130" y="2647508"/>
            <a:ext cx="10125740" cy="1021842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Speidermøter hos Halden </a:t>
            </a:r>
            <a:r>
              <a:rPr lang="nb-NO" sz="4000" b="1" dirty="0">
                <a:solidFill>
                  <a:schemeClr val="bg1"/>
                </a:solidFill>
              </a:rPr>
              <a:t>Speidergruppe</a:t>
            </a:r>
            <a:endParaRPr lang="nb-NO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2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3CBFDE-DBB0-2523-84AC-E452A210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Speiderhuset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BEFE81-209D-7A1E-8182-D398DA70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718" y="1825625"/>
            <a:ext cx="4644081" cy="4351338"/>
          </a:xfrm>
        </p:spPr>
        <p:txBody>
          <a:bodyPr/>
          <a:lstStyle/>
          <a:p>
            <a:r>
              <a:rPr lang="nb-NO" dirty="0"/>
              <a:t>Ligger sentralt til i Halden</a:t>
            </a:r>
          </a:p>
          <a:p>
            <a:r>
              <a:rPr lang="nb-NO" dirty="0"/>
              <a:t>Leies ut til barnehage på dagtid</a:t>
            </a:r>
          </a:p>
          <a:p>
            <a:r>
              <a:rPr lang="nb-NO" dirty="0"/>
              <a:t>Store uteområder med bålplass, og skog i nærheten</a:t>
            </a:r>
          </a:p>
          <a:p>
            <a:r>
              <a:rPr lang="nb-NO" dirty="0"/>
              <a:t>Gruppas utstyr lagres i egen garasje</a:t>
            </a:r>
          </a:p>
        </p:txBody>
      </p:sp>
      <p:pic>
        <p:nvPicPr>
          <p:cNvPr id="9" name="Bilde 8" descr="Et bilde som inneholder bakke, utendørs, natt&#10;&#10;Automatisk generert beskrivelse">
            <a:extLst>
              <a:ext uri="{FF2B5EF4-FFF2-40B4-BE49-F238E27FC236}">
                <a16:creationId xmlns:a16="http://schemas.microsoft.com/office/drawing/2014/main" id="{7BD97B0F-D508-F891-86DC-03A50BE23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67" y="1825625"/>
            <a:ext cx="5338233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3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innendørs, gulv, tak&#10;&#10;Automatisk generert beskrivelse">
            <a:extLst>
              <a:ext uri="{FF2B5EF4-FFF2-40B4-BE49-F238E27FC236}">
                <a16:creationId xmlns:a16="http://schemas.microsoft.com/office/drawing/2014/main" id="{4B41EC2A-3134-EFDD-8548-3F9F97D1C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9" y="692944"/>
            <a:ext cx="7296149" cy="5472112"/>
          </a:xfrm>
          <a:prstGeom prst="rect">
            <a:avLst/>
          </a:prstGeom>
        </p:spPr>
      </p:pic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74362292-E545-4DD2-825E-DC4C85FA8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106" y="692944"/>
            <a:ext cx="3205807" cy="4351338"/>
          </a:xfrm>
        </p:spPr>
        <p:txBody>
          <a:bodyPr/>
          <a:lstStyle/>
          <a:p>
            <a:r>
              <a:rPr lang="nb-NO" dirty="0"/>
              <a:t>Storsal i enden av gangen</a:t>
            </a:r>
          </a:p>
          <a:p>
            <a:r>
              <a:rPr lang="nb-NO" dirty="0"/>
              <a:t>Flere mindre rom langs gangen, som patruljer kan fordeles på</a:t>
            </a:r>
          </a:p>
          <a:p>
            <a:r>
              <a:rPr lang="nb-NO" dirty="0"/>
              <a:t>Kjøkken og flere toaletter</a:t>
            </a:r>
          </a:p>
        </p:txBody>
      </p:sp>
    </p:spTree>
    <p:extLst>
      <p:ext uri="{BB962C8B-B14F-4D97-AF65-F5344CB8AC3E}">
        <p14:creationId xmlns:p14="http://schemas.microsoft.com/office/powerpoint/2010/main" val="71116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CEC6C0-1AFD-8C3F-8A05-86746F6B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innendørs, kjøleskap, kjøkken apparat&#10;&#10;Automatisk generert beskrivelse">
            <a:extLst>
              <a:ext uri="{FF2B5EF4-FFF2-40B4-BE49-F238E27FC236}">
                <a16:creationId xmlns:a16="http://schemas.microsoft.com/office/drawing/2014/main" id="{0BCE7E55-375B-C63D-F5C1-94F256E8D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98870" y="1275159"/>
            <a:ext cx="5743577" cy="4307682"/>
          </a:xfrm>
        </p:spPr>
      </p:pic>
      <p:pic>
        <p:nvPicPr>
          <p:cNvPr id="7" name="Bilde 6" descr="Et bilde som inneholder innendørs, rotete&#10;&#10;Automatisk generert beskrivelse">
            <a:extLst>
              <a:ext uri="{FF2B5EF4-FFF2-40B4-BE49-F238E27FC236}">
                <a16:creationId xmlns:a16="http://schemas.microsoft.com/office/drawing/2014/main" id="{3F1D64F5-73D7-38CE-A870-8297F1B34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74581" y="1275156"/>
            <a:ext cx="5743577" cy="43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4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2EBB62-3A3B-05BF-D656-78A7B80B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2.etasje</a:t>
            </a:r>
          </a:p>
        </p:txBody>
      </p:sp>
      <p:pic>
        <p:nvPicPr>
          <p:cNvPr id="5" name="Bilde 4" descr="Et bilde som inneholder innendørs, tre, møbler, rotete&#10;&#10;Automatisk generert beskrivelse">
            <a:extLst>
              <a:ext uri="{FF2B5EF4-FFF2-40B4-BE49-F238E27FC236}">
                <a16:creationId xmlns:a16="http://schemas.microsoft.com/office/drawing/2014/main" id="{8AD82E08-FDDE-BE0B-A1A3-21346952A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22" y="1580120"/>
            <a:ext cx="5257800" cy="3943350"/>
          </a:xfrm>
          <a:prstGeom prst="rect">
            <a:avLst/>
          </a:prstGeom>
        </p:spPr>
      </p:pic>
      <p:pic>
        <p:nvPicPr>
          <p:cNvPr id="9" name="Plassholder for innhold 8" descr="Et bilde som inneholder innendørs, gulv, tak, rom&#10;&#10;Automatisk generert beskrivelse">
            <a:extLst>
              <a:ext uri="{FF2B5EF4-FFF2-40B4-BE49-F238E27FC236}">
                <a16:creationId xmlns:a16="http://schemas.microsoft.com/office/drawing/2014/main" id="{3C167256-2171-B391-70C8-B869AB8C2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978" y="1580120"/>
            <a:ext cx="5257800" cy="3943350"/>
          </a:xfrm>
        </p:spPr>
      </p:pic>
    </p:spTree>
    <p:extLst>
      <p:ext uri="{BB962C8B-B14F-4D97-AF65-F5344CB8AC3E}">
        <p14:creationId xmlns:p14="http://schemas.microsoft.com/office/powerpoint/2010/main" val="160151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3480C-356F-29EC-0EED-9354224D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Oi, hvor skal vi nå?</a:t>
            </a:r>
          </a:p>
        </p:txBody>
      </p:sp>
      <p:pic>
        <p:nvPicPr>
          <p:cNvPr id="5" name="Bilde 4" descr="Et bilde som inneholder tekst, innendørs, gulv&#10;&#10;Automatisk generert beskrivelse">
            <a:extLst>
              <a:ext uri="{FF2B5EF4-FFF2-40B4-BE49-F238E27FC236}">
                <a16:creationId xmlns:a16="http://schemas.microsoft.com/office/drawing/2014/main" id="{1B309D0C-6979-0B47-B615-C6A786F7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4095" y="2290961"/>
            <a:ext cx="4802188" cy="3601641"/>
          </a:xfrm>
          <a:prstGeom prst="rect">
            <a:avLst/>
          </a:prstGeom>
        </p:spPr>
      </p:pic>
      <p:pic>
        <p:nvPicPr>
          <p:cNvPr id="7" name="Bilde 6" descr="Et bilde som inneholder vegg, innendørs, kabinett&#10;&#10;Automatisk generert beskrivelse">
            <a:extLst>
              <a:ext uri="{FF2B5EF4-FFF2-40B4-BE49-F238E27FC236}">
                <a16:creationId xmlns:a16="http://schemas.microsoft.com/office/drawing/2014/main" id="{3219A459-89F0-8041-D865-A69B0425B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48874" y="918377"/>
            <a:ext cx="4426014" cy="331951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8991016-D50D-5788-16E0-050B0D228B6C}"/>
              </a:ext>
            </a:extLst>
          </p:cNvPr>
          <p:cNvSpPr txBox="1"/>
          <p:nvPr/>
        </p:nvSpPr>
        <p:spPr>
          <a:xfrm>
            <a:off x="7299974" y="5128055"/>
            <a:ext cx="292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La oss banke på!</a:t>
            </a:r>
          </a:p>
        </p:txBody>
      </p:sp>
      <p:pic>
        <p:nvPicPr>
          <p:cNvPr id="10" name="Bilde 9" descr="Et bilde som inneholder person, innendørs, hånd, mørk&#10;&#10;Automatisk generert beskrivelse">
            <a:extLst>
              <a:ext uri="{FF2B5EF4-FFF2-40B4-BE49-F238E27FC236}">
                <a16:creationId xmlns:a16="http://schemas.microsoft.com/office/drawing/2014/main" id="{440D944C-47C9-1B15-351C-140EC8412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09506">
            <a:off x="8864686" y="1473828"/>
            <a:ext cx="3113902" cy="188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2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7 0.14237 C 0.14101 0.11737 0.14778 0.13473 0.1289 0.09885 C 0.1112 0.06551 0.12747 0.09491 0.10885 0.06158 C 0.07734 0.00579 0.11692 0.075 0.08268 0.01829 C 0.07109 -0.00092 0.07109 -0.00532 0.0582 -0.0206 C 0.05117 -0.02893 0.04375 -0.03611 0.03646 -0.04375 C 0.03359 -0.04699 0.03086 -0.05069 0.02773 -0.053 C -0.00638 -0.07962 0.02526 -0.05578 0.00859 -0.06712 C -0.003 -0.07476 0.00351 -0.07199 -0.00456 -0.07476 C -0.00573 -0.07592 -0.00677 -0.07708 -0.00808 -0.078 C -0.00964 -0.07893 -0.01459 -0.08055 -0.01589 -0.08101 C -0.01979 -0.08263 -0.0194 -0.08287 -0.0237 -0.08402 C -0.02604 -0.08472 -0.02839 -0.08518 -0.03073 -0.08564 C -0.03594 -0.08518 -0.04115 -0.08495 -0.04636 -0.08402 C -0.04974 -0.08356 -0.05209 -0.08194 -0.05508 -0.07939 C -0.05625 -0.07847 -0.05742 -0.07708 -0.0586 -0.07638 C -0.05977 -0.07569 -0.06094 -0.07569 -0.06211 -0.07476 C -0.06446 -0.07314 -0.07214 -0.0662 -0.07435 -0.0625 C -0.07487 -0.06134 -0.07539 -0.06018 -0.07604 -0.05925 C -0.07683 -0.0581 -0.07787 -0.0574 -0.07865 -0.05625 C -0.08125 -0.05254 -0.08125 -0.05138 -0.08308 -0.04699 C -0.08347 -0.05416 -0.08412 -0.06574 -0.08477 -0.07314 C -0.08503 -0.07662 -0.08542 -0.08356 -0.08646 -0.08726 C -0.08698 -0.08888 -0.0875 -0.09074 -0.08828 -0.09189 C -0.08893 -0.09282 -0.08998 -0.09282 -0.09089 -0.09328 C -0.09115 -0.09143 -0.09154 -0.08935 -0.0918 -0.08726 C -0.09219 -0.08217 -0.0905 -0.07546 -0.09258 -0.07175 C -0.09427 -0.06875 -0.0931 -0.08009 -0.09349 -0.08402 C -0.09375 -0.0868 -0.09401 -0.08935 -0.0944 -0.09189 C -0.09597 -0.08611 -0.09675 -0.08472 -0.09701 -0.078 C -0.09753 -0.0625 -0.09779 -0.03148 -0.09779 -0.03125 " pathEditMode="relative" rAng="0" ptsTypes="AAAAAAAAAAAAAAAAAAAAAAAAAAAA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16778D-CE36-A8FB-BF18-822F25DD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solidFill>
                  <a:schemeClr val="bg1"/>
                </a:solidFill>
              </a:rPr>
              <a:t>Roverommet</a:t>
            </a:r>
            <a:r>
              <a:rPr lang="nb-NO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Bilde 4" descr="Et bilde som inneholder sofa, innendørs, lever, vegg&#10;&#10;Automatisk generert beskrivelse">
            <a:extLst>
              <a:ext uri="{FF2B5EF4-FFF2-40B4-BE49-F238E27FC236}">
                <a16:creationId xmlns:a16="http://schemas.microsoft.com/office/drawing/2014/main" id="{8645919E-1ECB-814D-47B3-8741EBEF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78" y="1690688"/>
            <a:ext cx="6075405" cy="4556554"/>
          </a:xfrm>
          <a:prstGeom prst="rect">
            <a:avLst/>
          </a:prstGeom>
        </p:spPr>
      </p:pic>
      <p:pic>
        <p:nvPicPr>
          <p:cNvPr id="7" name="Bilde 6" descr="Et bilde som inneholder tekst, vegg, innendørs&#10;&#10;Automatisk generert beskrivelse">
            <a:extLst>
              <a:ext uri="{FF2B5EF4-FFF2-40B4-BE49-F238E27FC236}">
                <a16:creationId xmlns:a16="http://schemas.microsoft.com/office/drawing/2014/main" id="{CD597D17-F8B9-113E-C927-D2A1AED81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510" y="470759"/>
            <a:ext cx="3750732" cy="2813049"/>
          </a:xfrm>
          <a:prstGeom prst="rect">
            <a:avLst/>
          </a:prstGeom>
        </p:spPr>
      </p:pic>
      <p:pic>
        <p:nvPicPr>
          <p:cNvPr id="9" name="Bilde 8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293719D8-5582-1746-4886-14A2525AD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368" y="3778980"/>
            <a:ext cx="3291016" cy="246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3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40B34E-4386-2B0C-96DC-F4B6E93C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 descr="Et bilde som inneholder tekst, vegg, innendørs&#10;&#10;Automatisk generert beskrivelse">
            <a:extLst>
              <a:ext uri="{FF2B5EF4-FFF2-40B4-BE49-F238E27FC236}">
                <a16:creationId xmlns:a16="http://schemas.microsoft.com/office/drawing/2014/main" id="{E28FC49B-3E8B-457E-6FF7-2203F5D56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37" y="1690687"/>
            <a:ext cx="5388575" cy="4041431"/>
          </a:xfrm>
        </p:spPr>
      </p:pic>
      <p:pic>
        <p:nvPicPr>
          <p:cNvPr id="7" name="Bilde 6" descr="Et bilde som inneholder innendørs, vegg, tak&#10;&#10;Automatisk generert beskrivelse">
            <a:extLst>
              <a:ext uri="{FF2B5EF4-FFF2-40B4-BE49-F238E27FC236}">
                <a16:creationId xmlns:a16="http://schemas.microsoft.com/office/drawing/2014/main" id="{7DDC1266-87E2-7306-E21D-FCF4CAD2D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775" y="1666508"/>
            <a:ext cx="5420811" cy="40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3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52755F-1BF1-472C-04BA-86F5F460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Speiderhytta </a:t>
            </a:r>
            <a:r>
              <a:rPr lang="nb-NO" dirty="0" err="1">
                <a:solidFill>
                  <a:schemeClr val="bg1"/>
                </a:solidFill>
              </a:rPr>
              <a:t>Tyribu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9B3D1D-B71B-7C79-D717-5177A0371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451" y="1690688"/>
            <a:ext cx="6018041" cy="4513529"/>
          </a:xfr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8949998-0001-0452-CC69-57E13F842CF6}"/>
              </a:ext>
            </a:extLst>
          </p:cNvPr>
          <p:cNvSpPr txBox="1">
            <a:spLocks/>
          </p:cNvSpPr>
          <p:nvPr/>
        </p:nvSpPr>
        <p:spPr>
          <a:xfrm>
            <a:off x="7760043" y="1496133"/>
            <a:ext cx="3766881" cy="470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Brukes til helgeturer og sommerleir</a:t>
            </a:r>
          </a:p>
          <a:p>
            <a:r>
              <a:rPr lang="nb-NO" dirty="0"/>
              <a:t>3 km å gå inn til hytta</a:t>
            </a:r>
          </a:p>
          <a:p>
            <a:r>
              <a:rPr lang="nb-NO" dirty="0"/>
              <a:t>Uten innlagt vann og strøm</a:t>
            </a:r>
          </a:p>
          <a:p>
            <a:r>
              <a:rPr lang="nb-NO" dirty="0"/>
              <a:t>Ligger like ved et vann, som det hentes vann fra og bades i</a:t>
            </a:r>
          </a:p>
        </p:txBody>
      </p:sp>
    </p:spTree>
    <p:extLst>
      <p:ext uri="{BB962C8B-B14F-4D97-AF65-F5344CB8AC3E}">
        <p14:creationId xmlns:p14="http://schemas.microsoft.com/office/powerpoint/2010/main" val="1421247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Macintosh PowerPoint</Application>
  <PresentationFormat>Widescreen</PresentationFormat>
  <Paragraphs>19</Paragraphs>
  <Slides>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Speidermøter hos Halden Speidergruppe</vt:lpstr>
      <vt:lpstr>Speiderhuset</vt:lpstr>
      <vt:lpstr>PowerPoint-presentasjon</vt:lpstr>
      <vt:lpstr>PowerPoint-presentasjon</vt:lpstr>
      <vt:lpstr>2.etasje</vt:lpstr>
      <vt:lpstr>Oi, hvor skal vi nå?</vt:lpstr>
      <vt:lpstr>Roverommet!</vt:lpstr>
      <vt:lpstr>PowerPoint-presentasjon</vt:lpstr>
      <vt:lpstr>Speiderhytta Tyribu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Speidermøter hos Halden Speidergruppe</dc:title>
  <dc:creator>Cathinka Bjørk</dc:creator>
  <cp:lastModifiedBy>Cathinka Bjørk</cp:lastModifiedBy>
  <cp:revision>1</cp:revision>
  <dcterms:created xsi:type="dcterms:W3CDTF">2023-01-24T12:58:56Z</dcterms:created>
  <dcterms:modified xsi:type="dcterms:W3CDTF">2023-01-24T13:19:33Z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84126-3486-41a9-802e-7f1e2277276c_Enabled">
    <vt:lpwstr>true</vt:lpwstr>
  </property>
  <property fmtid="{D5CDD505-2E9C-101B-9397-08002B2CF9AE}" pid="3" name="MSIP_Label_d0484126-3486-41a9-802e-7f1e2277276c_SetDate">
    <vt:lpwstr>2023-01-24T13:19:33Z</vt:lpwstr>
  </property>
  <property fmtid="{D5CDD505-2E9C-101B-9397-08002B2CF9AE}" pid="4" name="MSIP_Label_d0484126-3486-41a9-802e-7f1e2277276c_Method">
    <vt:lpwstr>Standard</vt:lpwstr>
  </property>
  <property fmtid="{D5CDD505-2E9C-101B-9397-08002B2CF9AE}" pid="5" name="MSIP_Label_d0484126-3486-41a9-802e-7f1e2277276c_Name">
    <vt:lpwstr>d0484126-3486-41a9-802e-7f1e2277276c</vt:lpwstr>
  </property>
  <property fmtid="{D5CDD505-2E9C-101B-9397-08002B2CF9AE}" pid="6" name="MSIP_Label_d0484126-3486-41a9-802e-7f1e2277276c_SiteId">
    <vt:lpwstr>eec01f8e-737f-43e3-9ed5-f8a59913bd82</vt:lpwstr>
  </property>
  <property fmtid="{D5CDD505-2E9C-101B-9397-08002B2CF9AE}" pid="7" name="MSIP_Label_d0484126-3486-41a9-802e-7f1e2277276c_ActionId">
    <vt:lpwstr>919744bf-bf40-4085-baf7-e3a294c623eb</vt:lpwstr>
  </property>
  <property fmtid="{D5CDD505-2E9C-101B-9397-08002B2CF9AE}" pid="8" name="MSIP_Label_d0484126-3486-41a9-802e-7f1e2277276c_ContentBits">
    <vt:lpwstr>0</vt:lpwstr>
  </property>
</Properties>
</file>