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Rovertur til KISC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Hva er bra med Sveits? Vel, flagget er et stort pluss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2527" y="-3"/>
            <a:ext cx="12212877" cy="4584699"/>
          </a:xfrm>
          <a:prstGeom prst="rect">
            <a:avLst/>
          </a:prstGeo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6321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9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Og </a:t>
            </a:r>
            <a:r>
              <a:rPr lang="nb-NO" dirty="0" err="1" smtClean="0"/>
              <a:t>OeschinenSEE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544" y="2562542"/>
            <a:ext cx="4389120" cy="32918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664" y="2562542"/>
            <a:ext cx="4389120" cy="3291840"/>
          </a:xfrm>
          <a:prstGeom prst="rect">
            <a:avLst/>
          </a:prstGeom>
        </p:spPr>
      </p:pic>
      <p:pic>
        <p:nvPicPr>
          <p:cNvPr id="6" name="Picture 2" descr="Kandersteg International Scout Centre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5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Dag </a:t>
            </a:r>
            <a:r>
              <a:rPr lang="nb-NO" smtClean="0"/>
              <a:t>2: Noen </a:t>
            </a:r>
            <a:r>
              <a:rPr lang="nb-NO" dirty="0" smtClean="0"/>
              <a:t>gikk høyt opp, andre gikk et stykke nedover og en sov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13" y="2286000"/>
            <a:ext cx="7151511" cy="4022725"/>
          </a:xfr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0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«grei utsikt»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13" y="2286000"/>
            <a:ext cx="7151511" cy="4022725"/>
          </a:xfr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Siste kvelden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2305050"/>
            <a:ext cx="5926668" cy="3333750"/>
          </a:xfrm>
        </p:spPr>
      </p:pic>
      <p:pic>
        <p:nvPicPr>
          <p:cNvPr id="2050" name="Picture 2" descr="https://lh3.googleusercontent.com/kQde-BNkaZVPPniEKr46Kok5zrG8StaBSwjXLQfUNzZmq3Au8lYgeGLCKTZIa2HE_-jy9ffcLlFvhaet5JjqpP1kMjF_GDJMDKcDECDqTLWaMmLhCNAL2AinVVPbJJEphT3Pm3q3TpA8hOp8DThOliTdcMqUBMkMdXrwFdHi0fkGqNsT91OPtrK9FJJ1AMSRo6dje2jtTpPTMnY7FE-LjtDOlKMilb6FFC7QQnWB8o-Fxh00yB5tQLzkDODnAjvoSncS1VeEKjwglh20Xy5uiFQHEp8bpH7NUdo7uSBsSuDLEnMtJ0FOwLKMLfvrZCESOyId5bDMxpZHRPdaVXaz7Ib2yItwT1ui7vVIRuaJpkf5KEnupmLkjEScaCBn25Tak6nUiFbXvQnBJ9J-DSJLKvuyeQI3_DBaVAGKckaRj4MKom3fzqJ5RFSPTu9v8Zn-Q4-wCjkaFMVkHOptdCf0tgdyzu3cULR9j-y53Qf6ZEMVCtG87S4ynyoAfcpWejDZgsBUEPpgWPj8U0t71zxaWzvXHD4_-6SakgIpweTFEVx-_EJLVFoSWRKR4U2cPpjm30lp7U6tPIKkVH9znMbHeMqx72mR1ZSINjUVBUN0GKJ_-UvbrruMN4nVIpyf3E3L=w937-h1249-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6025" y="1803650"/>
            <a:ext cx="3253279" cy="43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andersteg International Scout Centre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5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098" name="Picture 2" descr="https://lh3.googleusercontent.com/La1SsxKs_9E68HmdlOu9L8vad3W-Hi1l2etybbdtPoMK0Mq7CAx8Z_Amm4vf22usGZ2lHltYa-30sDoL8u-31WD50WUaCk36ifJY5tI8tPiebp9aY_WaXfn_s9bopB4Qs0QcNubz3CU17JKk--hGfZewyYN6ijdax7ehKqR-p84yv5zrnuenO_z9r0cC8hm2L2fKMD9cLYKk-pEPKsTd8X5kttAIMHXlCYrsYWi_sI5JEh23QuNanPcBlWxHoPlULISaVjKRInsqznwcrKXG-dM7WFziDZUM7px-QGkCpqMvEu4LrtuH2-44cj1oQgfDk5rLvWS181HgNbwRuvBxkK7koaRQIlJ5GEIiSIyx_AtziJZkGOEO_P5TJKEqX9i2uhpnsWkX9swbR6qT__u0TgILnrSzFbIFHzdDmJKP7nMzc0L4g-DgP-dDxwsYxr7t5Waz6jRtITpBu7peen-JQCpRVGl68v9a74JA96VVifb-S0_WmSadylhZ01ZFFtA5Uv9Msv22uKk0QW-4ahmGWvDYGBtTggnpWPhiinEZCBZ8WUfmvdlFIXnWQbFbLF1YX4h8AZrLxBxEg4eyFN_dK_v5y2o26yVPXYwUuhf9veJkFII8PL_wSVJ_c7LrXlx7=w2221-h1249-n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259" y="1045040"/>
            <a:ext cx="9179335" cy="516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6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På vei hjem, en </a:t>
            </a:r>
            <a:r>
              <a:rPr lang="nb-NO" dirty="0" err="1" smtClean="0"/>
              <a:t>ettermidag</a:t>
            </a:r>
            <a:r>
              <a:rPr lang="nb-NO" dirty="0" smtClean="0"/>
              <a:t>, kveld og natt i Zürich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1955">
            <a:off x="1024128" y="2084832"/>
            <a:ext cx="3218180" cy="402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s://lh3.googleusercontent.com/1MA4p3QM5RekOZVmATYfl67k_rJvV1avd-z9gcz3MWr3iQVtqyHlER3gjzJCXLFndQerb4FYYPl2CVhJP6g40vgrJOyiMNGXS6RBlHgauaV1S8uS_nglS1jIJglsaRxlOIcBduavusNL_s_7EpkFmloA1Q1PkzQ5ROcbW7Ct4rwQZo1eW4bkJzuJzrWYnMCyMdJ0BaQTQttR49lGJymT5drtgUu-kHh5zlYpMqH0yB17AxBzC-wx70C8sluOKxvGJT0kUqcgHcPlRxHzE7Rzv77mDbWXXfAYl2o8NAquGsyeq2t7y4_IjUx-FbiN-UeqEQC0cu7TmK7KFSjJTXmoP8TBB9yCLswbNznpRUn_f3n5ux0ddoptp1_zQZxOLV89ObTVTPTHoyUN-rqtblLRTMCiUjRnlHhMaudEjh8DnP9zedQ2__tFbpjqpMUqdEgSZGYISKEnEEPOPh49ASyxJ8v6WStWLDUVqVUx4m--taZyBUphg3lFWgKGuJ4A_653PuIMlqZjgxB9DMDDO98KxZZmt_DCHYIA8fgl2B-bOz6IlXIKYwRMEcCjUwpMO95xTwNO-Orz74oX0xtzOHNECHieKvxitG6-upboEkkXV2-nbp9L6E0xJnFynSueE4fW=w2221-h1249-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48982" flipH="1">
            <a:off x="6177858" y="1941228"/>
            <a:ext cx="5473700" cy="3078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5005">
            <a:off x="3902075" y="2589206"/>
            <a:ext cx="2549525" cy="2549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lh3.googleusercontent.com/DgW-TeknUU1tFs7Idtb5MBmFC_552PTRQgjFkzXegywRnxIUdwKAgLqHjUOAtHMCubsfDQFwNl__t9Fe0PjVeFXtYCl8sQ9cw8bqOVYNl5i7__hyn493BqLd9mozHoyshjiDY98ml29Rvoc-E23J6DzXLCMB3PcwDqQ0J6PiZXduK-uzY8chERA4gS_0wdD_rH-soSVdZBY0--eq13cciUnXgsfWJSGd8WR-8F_Z4tOXpHvFR9jRNdWPloG1llomiowtPzZFXjed4MaKBrIQll3Yu0WICm93cNmYCHFyXh0ImslX41p9NTcOLxOsgZnsE-dSW-TufzEpvqhiVQtTlDE6GW4XTEIDh_sAs4xPw57JO-HiBMH8iVEiGqpGPN0a8wTyp34G2nUR_0lC25AjAHwtkFyM4bDy_N-OAla40zooiwr72jyK84pKNeKk1-IMlJ5qNSnmWn2wbV2nfqlftySZ-wbdzf7Xmzs1Z2nze-vl8vKfX0EHo3ln8fMBsAupCwEdnvMoGy2RYLAjk8akpSWzoOJlv2eBp-5XAel67rM2vg17Li398O7CANSW0KHAjaFWym6U5DxNaaUAml472IzNGCAH6fhWoRQBR-otBx1vNGUdSOait79Q1I30NZI3=w2221-h1249-n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8766">
            <a:off x="7012134" y="4009985"/>
            <a:ext cx="4439159" cy="2496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ndersteg International Scout Centre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3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vi har erfart 1/2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Sveits er dyrt, regn med minst Norske priser </a:t>
            </a:r>
          </a:p>
          <a:p>
            <a:r>
              <a:rPr lang="nb-NO" dirty="0" smtClean="0"/>
              <a:t>Sveits </a:t>
            </a:r>
            <a:r>
              <a:rPr lang="nb-NO" dirty="0"/>
              <a:t>oppleves som et meget </a:t>
            </a:r>
            <a:r>
              <a:rPr lang="nb-NO" dirty="0" smtClean="0"/>
              <a:t>trygt og ryddig land. Folk er generelt positive og snakker ganske greit engelsk (Zürich og </a:t>
            </a:r>
            <a:r>
              <a:rPr lang="nb-NO" dirty="0" err="1" smtClean="0"/>
              <a:t>Kandersteg</a:t>
            </a:r>
            <a:r>
              <a:rPr lang="nb-NO" dirty="0" smtClean="0"/>
              <a:t>)</a:t>
            </a:r>
            <a:endParaRPr lang="nb-NO" dirty="0"/>
          </a:p>
          <a:p>
            <a:r>
              <a:rPr lang="nb-NO" dirty="0" smtClean="0"/>
              <a:t>Planlegg hvilke aktiviteter man vil gjøre FØR man kommer til KISC, ikke tenk «det gjør vi når vi er der»</a:t>
            </a:r>
          </a:p>
          <a:p>
            <a:r>
              <a:rPr lang="nb-NO" dirty="0" smtClean="0"/>
              <a:t>En dag i Zürich er nok i fleste tilfeller.</a:t>
            </a:r>
          </a:p>
          <a:p>
            <a:r>
              <a:rPr lang="nb-NO" dirty="0" smtClean="0"/>
              <a:t>To dager i </a:t>
            </a:r>
            <a:r>
              <a:rPr lang="nb-NO" dirty="0" err="1" smtClean="0"/>
              <a:t>Kandersteg</a:t>
            </a:r>
            <a:r>
              <a:rPr lang="nb-NO" dirty="0" smtClean="0"/>
              <a:t> er </a:t>
            </a:r>
            <a:r>
              <a:rPr lang="nb-NO" u="sng" dirty="0" smtClean="0"/>
              <a:t>ALT</a:t>
            </a:r>
            <a:r>
              <a:rPr lang="nb-NO" dirty="0" smtClean="0"/>
              <a:t> for lite</a:t>
            </a:r>
          </a:p>
          <a:p>
            <a:r>
              <a:rPr lang="nb-NO" dirty="0" smtClean="0"/>
              <a:t>Pass på å være der til rett tid, når det er sommeropplegg, for blant annet å få med Internasjonalt leirbål (ET MUST for alle speidere)</a:t>
            </a:r>
          </a:p>
          <a:p>
            <a:r>
              <a:rPr lang="nb-NO" dirty="0" smtClean="0"/>
              <a:t>Turene er ofte lange og bratte å gå, gode sko og litt trening før er viktig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  <p:pic>
        <p:nvPicPr>
          <p:cNvPr id="4" name="Picture 2" descr="Kandersteg International Scout Centre.sv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44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vi har erfart 2/2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Matbutikkene i </a:t>
            </a:r>
            <a:r>
              <a:rPr lang="nb-NO" dirty="0" err="1"/>
              <a:t>Kandersteg</a:t>
            </a:r>
            <a:r>
              <a:rPr lang="nb-NO" dirty="0"/>
              <a:t> har ikke veldig bra utvalg og er </a:t>
            </a:r>
            <a:r>
              <a:rPr lang="nb-NO" dirty="0" smtClean="0"/>
              <a:t>dyre</a:t>
            </a:r>
            <a:endParaRPr lang="nb-NO" dirty="0"/>
          </a:p>
          <a:p>
            <a:r>
              <a:rPr lang="nb-NO" dirty="0" smtClean="0"/>
              <a:t>Les websidene til KISC – kisc.ch – før man drar / mens man planlegger</a:t>
            </a:r>
          </a:p>
          <a:p>
            <a:r>
              <a:rPr lang="nb-NO" dirty="0" smtClean="0"/>
              <a:t>Står at det at en tur tar 3 timer, så tar den minst 3 timer. Ikke noe DNT tidsangivelse her.</a:t>
            </a:r>
          </a:p>
          <a:p>
            <a:r>
              <a:rPr lang="nb-NO" dirty="0" smtClean="0"/>
              <a:t>Katten - </a:t>
            </a:r>
            <a:r>
              <a:rPr lang="nb-NO" dirty="0" err="1" smtClean="0"/>
              <a:t>Olave</a:t>
            </a:r>
            <a:r>
              <a:rPr lang="nb-NO" dirty="0" smtClean="0"/>
              <a:t> - i resepsjonen kan bite</a:t>
            </a:r>
          </a:p>
          <a:p>
            <a:r>
              <a:rPr lang="nb-NO" dirty="0"/>
              <a:t>Ta med krydder ol. hvis man skal lage maten </a:t>
            </a:r>
            <a:r>
              <a:rPr lang="nb-NO" dirty="0" smtClean="0"/>
              <a:t>selv, som fungerte ganske godt.</a:t>
            </a:r>
            <a:endParaRPr lang="nb-NO" dirty="0"/>
          </a:p>
          <a:p>
            <a:r>
              <a:rPr lang="nb-NO" dirty="0" smtClean="0"/>
              <a:t>De som jobber der er verdens mest positive personer</a:t>
            </a:r>
          </a:p>
          <a:p>
            <a:r>
              <a:rPr lang="nb-NO" dirty="0" smtClean="0"/>
              <a:t>Å dra til </a:t>
            </a:r>
            <a:r>
              <a:rPr lang="nb-NO" dirty="0" err="1" smtClean="0"/>
              <a:t>Kandersteg</a:t>
            </a:r>
            <a:r>
              <a:rPr lang="nb-NO" dirty="0" smtClean="0"/>
              <a:t> er noe ALLE speidere burde gjøre minst en gang i livet.</a:t>
            </a:r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  <p:pic>
        <p:nvPicPr>
          <p:cNvPr id="4" name="Picture 2" descr="Kandersteg International Scout Centre.sv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3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Takk for pengestøtte til en fantastisk tur</a:t>
            </a:r>
            <a:endParaRPr lang="nb-NO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546" y="2084832"/>
            <a:ext cx="3907235" cy="4373664"/>
          </a:xfrm>
          <a:prstGeom prst="rect">
            <a:avLst/>
          </a:prstGeom>
        </p:spPr>
      </p:pic>
      <p:pic>
        <p:nvPicPr>
          <p:cNvPr id="6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5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KISc</a:t>
            </a:r>
            <a:r>
              <a:rPr lang="nb-NO" dirty="0" smtClean="0"/>
              <a:t> Sier du 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err="1" smtClean="0"/>
              <a:t>Kandersteg</a:t>
            </a:r>
            <a:r>
              <a:rPr lang="nb-NO" dirty="0" smtClean="0"/>
              <a:t> International </a:t>
            </a:r>
            <a:r>
              <a:rPr lang="nb-NO" dirty="0" err="1" smtClean="0"/>
              <a:t>Scout</a:t>
            </a:r>
            <a:r>
              <a:rPr lang="nb-NO" dirty="0" smtClean="0"/>
              <a:t> Center (KISC) ligger i Sveits. </a:t>
            </a:r>
          </a:p>
          <a:p>
            <a:r>
              <a:rPr lang="nb-NO" dirty="0" err="1" smtClean="0"/>
              <a:t>Kandersteg</a:t>
            </a:r>
            <a:r>
              <a:rPr lang="nb-NO" dirty="0" smtClean="0"/>
              <a:t> er et tettsted i bunnen av en dal på ca. 1200 </a:t>
            </a:r>
            <a:r>
              <a:rPr lang="nb-NO" dirty="0" err="1" smtClean="0"/>
              <a:t>moh</a:t>
            </a:r>
            <a:r>
              <a:rPr lang="nb-NO" dirty="0" smtClean="0"/>
              <a:t>, med ca</a:t>
            </a:r>
            <a:r>
              <a:rPr lang="nb-NO" dirty="0"/>
              <a:t>.</a:t>
            </a:r>
            <a:r>
              <a:rPr lang="nb-NO" dirty="0" smtClean="0"/>
              <a:t>1200 innbyggere. Stedet har også flere hoteller og slamomanlegg.</a:t>
            </a:r>
          </a:p>
          <a:p>
            <a:r>
              <a:rPr lang="nb-NO" dirty="0" smtClean="0"/>
              <a:t>KISC er ett av 5 internasjonale speidersenter, eneste som tilhører WOSM - «gutta»</a:t>
            </a:r>
          </a:p>
          <a:p>
            <a:r>
              <a:rPr lang="nb-NO" dirty="0" smtClean="0"/>
              <a:t>Hovedhuset ble bygget i 1908 av tunellarbeidere, kjøpt av speideren i 1923</a:t>
            </a:r>
          </a:p>
          <a:p>
            <a:r>
              <a:rPr lang="nb-NO" dirty="0" smtClean="0"/>
              <a:t>Etter dette har det bitt kjøpt opp stadig flere hus og områder rundt så nå er det en «evigvarende jamboree» på 17 hektar (17000 m2)</a:t>
            </a:r>
          </a:p>
          <a:p>
            <a:r>
              <a:rPr lang="nb-NO" dirty="0" smtClean="0"/>
              <a:t>Mange av rommene og hus er «sponset» av forskjellige land. Vi sov tilfeldigvis i «Nordic </a:t>
            </a:r>
            <a:r>
              <a:rPr lang="nb-NO" dirty="0" err="1" smtClean="0"/>
              <a:t>room</a:t>
            </a:r>
            <a:r>
              <a:rPr lang="nb-NO" dirty="0" smtClean="0"/>
              <a:t>»</a:t>
            </a:r>
          </a:p>
          <a:p>
            <a:r>
              <a:rPr lang="nb-NO" dirty="0" smtClean="0"/>
              <a:t>De som jobber der – </a:t>
            </a:r>
            <a:r>
              <a:rPr lang="nb-NO" dirty="0" err="1" smtClean="0"/>
              <a:t>Pinkies</a:t>
            </a:r>
            <a:r>
              <a:rPr lang="nb-NO" dirty="0" smtClean="0"/>
              <a:t> – er speidere fra hele verden. De jobber der 6 eller 12mnd.</a:t>
            </a:r>
          </a:p>
        </p:txBody>
      </p:sp>
      <p:pic>
        <p:nvPicPr>
          <p:cNvPr id="1026" name="Picture 2" descr="Kandersteg International Scout Centre.sv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21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718" y="585216"/>
            <a:ext cx="8378783" cy="5912037"/>
          </a:xfr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13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Avreise fra Askim tidlig en tirsdag morgen</a:t>
            </a:r>
            <a:endParaRPr lang="nb-NO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13" y="2286000"/>
            <a:ext cx="7151511" cy="4022725"/>
          </a:xfr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23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Første 1,5 dag var vi i Zürich</a:t>
            </a:r>
            <a:br>
              <a:rPr lang="nb-NO" dirty="0" smtClean="0"/>
            </a:br>
            <a:r>
              <a:rPr lang="nb-NO" dirty="0" smtClean="0"/>
              <a:t>Sightseeing, shopping og sjokolade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4559">
            <a:off x="1024127" y="2189050"/>
            <a:ext cx="3331973" cy="2311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834">
            <a:off x="3992484" y="2089863"/>
            <a:ext cx="1684119" cy="2258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733">
            <a:off x="8687245" y="2428685"/>
            <a:ext cx="3169364" cy="4172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2447">
            <a:off x="4883781" y="3997891"/>
            <a:ext cx="3386343" cy="2451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0800">
            <a:off x="7077872" y="2180348"/>
            <a:ext cx="1946895" cy="2204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4935" flipH="1">
            <a:off x="1075549" y="4163384"/>
            <a:ext cx="3348204" cy="2196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Kandersteg International Scout Centre.sv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0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 tok toget til </a:t>
            </a:r>
            <a:r>
              <a:rPr lang="nb-NO" dirty="0" err="1" smtClean="0"/>
              <a:t>Kandersteg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Noen sov, vi andre så på utsikten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13" y="2286000"/>
            <a:ext cx="7151511" cy="4022725"/>
          </a:xfrm>
          <a:prstGeom prst="rect">
            <a:avLst/>
          </a:prstGeo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34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Endelig FREMME / HJEMME!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16" y="2286000"/>
            <a:ext cx="7274893" cy="4023360"/>
          </a:xfrm>
          <a:prstGeom prst="rect">
            <a:avLst/>
          </a:prstGeom>
        </p:spPr>
      </p:pic>
      <p:pic>
        <p:nvPicPr>
          <p:cNvPr id="5" name="Picture 2" descr="Kandersteg International Scout Centre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8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Dag 1 i </a:t>
            </a:r>
            <a:r>
              <a:rPr lang="nb-NO" dirty="0" err="1" smtClean="0"/>
              <a:t>kandersteg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07271" y="2587676"/>
            <a:ext cx="4022725" cy="301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24314" y="2587673"/>
            <a:ext cx="4022727" cy="3017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0227" y="2587676"/>
            <a:ext cx="4022725" cy="3017044"/>
          </a:xfrm>
          <a:prstGeom prst="rect">
            <a:avLst/>
          </a:prstGeom>
        </p:spPr>
      </p:pic>
      <p:pic>
        <p:nvPicPr>
          <p:cNvPr id="10" name="Picture 2" descr="Kandersteg International Scout Centre.sv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0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RODELBAHN!!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73300"/>
            <a:ext cx="9720071" cy="4023360"/>
          </a:xfrm>
        </p:spPr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1161" y="2789168"/>
            <a:ext cx="4044076" cy="3033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45871" y="2786578"/>
            <a:ext cx="4044077" cy="3017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3172" y="2791758"/>
            <a:ext cx="4054434" cy="3017520"/>
          </a:xfrm>
          <a:prstGeom prst="rect">
            <a:avLst/>
          </a:prstGeom>
        </p:spPr>
      </p:pic>
      <p:pic>
        <p:nvPicPr>
          <p:cNvPr id="7" name="Picture 2" descr="Kandersteg International Scout Centre.sv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594" y="259976"/>
            <a:ext cx="1630830" cy="1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67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245</TotalTime>
  <Words>458</Words>
  <Application>Microsoft Office PowerPoint</Application>
  <PresentationFormat>Widescreen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Tw Cen MT</vt:lpstr>
      <vt:lpstr>Tw Cen MT Condensed</vt:lpstr>
      <vt:lpstr>Wingdings 3</vt:lpstr>
      <vt:lpstr>Integral</vt:lpstr>
      <vt:lpstr>Rovertur til KISC</vt:lpstr>
      <vt:lpstr>KISc Sier du ?</vt:lpstr>
      <vt:lpstr>PowerPoint Presentation</vt:lpstr>
      <vt:lpstr>Avreise fra Askim tidlig en tirsdag morgen</vt:lpstr>
      <vt:lpstr>Første 1,5 dag var vi i Zürich Sightseeing, shopping og sjokolade</vt:lpstr>
      <vt:lpstr>Vi tok toget til Kandersteg Noen sov, vi andre så på utsikten</vt:lpstr>
      <vt:lpstr>Endelig FREMME / HJEMME!</vt:lpstr>
      <vt:lpstr>Dag 1 i kandersteg</vt:lpstr>
      <vt:lpstr>RODELBAHN!!</vt:lpstr>
      <vt:lpstr>Og OeschinenSEE</vt:lpstr>
      <vt:lpstr>Dag 2: Noen gikk høyt opp, andre gikk et stykke nedover og en sov</vt:lpstr>
      <vt:lpstr>«grei utsikt»</vt:lpstr>
      <vt:lpstr>Siste kvelden</vt:lpstr>
      <vt:lpstr>PowerPoint Presentation</vt:lpstr>
      <vt:lpstr>På vei hjem, en ettermidag, kveld og natt i Zürich</vt:lpstr>
      <vt:lpstr>Hva vi har erfart 1/2</vt:lpstr>
      <vt:lpstr>Hva vi har erfart 2/2</vt:lpstr>
      <vt:lpstr>Takk for pengestøtte til en fantastisk 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Rovertur til KISC</dc:title>
  <dc:creator>Øystein Bøhler</dc:creator>
  <cp:lastModifiedBy>Øystein Bøhler</cp:lastModifiedBy>
  <cp:revision>15</cp:revision>
  <dcterms:created xsi:type="dcterms:W3CDTF">2018-10-05T08:08:19Z</dcterms:created>
  <dcterms:modified xsi:type="dcterms:W3CDTF">2018-10-09T09:49:19Z</dcterms:modified>
</cp:coreProperties>
</file>