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1" r:id="rId6"/>
    <p:sldId id="276" r:id="rId7"/>
    <p:sldId id="278" r:id="rId8"/>
    <p:sldId id="279" r:id="rId9"/>
    <p:sldId id="280" r:id="rId10"/>
  </p:sldIdLst>
  <p:sldSz cx="12188825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926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06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Pinaas" userId="63e8f29532f726e5" providerId="LiveId" clId="{58CEE695-3CFF-4061-BE30-DA281964E874}"/>
    <pc:docChg chg="custSel addSld delSld modSld sldOrd">
      <pc:chgData name="Kristian Pinaas" userId="63e8f29532f726e5" providerId="LiveId" clId="{58CEE695-3CFF-4061-BE30-DA281964E874}" dt="2021-02-07T08:09:18.732" v="1336" actId="1076"/>
      <pc:docMkLst>
        <pc:docMk/>
      </pc:docMkLst>
      <pc:sldChg chg="del">
        <pc:chgData name="Kristian Pinaas" userId="63e8f29532f726e5" providerId="LiveId" clId="{58CEE695-3CFF-4061-BE30-DA281964E874}" dt="2021-02-07T08:09:11.401" v="1333" actId="47"/>
        <pc:sldMkLst>
          <pc:docMk/>
          <pc:sldMk cId="232995028" sldId="257"/>
        </pc:sldMkLst>
      </pc:sldChg>
      <pc:sldChg chg="del">
        <pc:chgData name="Kristian Pinaas" userId="63e8f29532f726e5" providerId="LiveId" clId="{58CEE695-3CFF-4061-BE30-DA281964E874}" dt="2021-02-07T08:09:12.273" v="1334" actId="47"/>
        <pc:sldMkLst>
          <pc:docMk/>
          <pc:sldMk cId="270729863" sldId="265"/>
        </pc:sldMkLst>
      </pc:sldChg>
      <pc:sldChg chg="del">
        <pc:chgData name="Kristian Pinaas" userId="63e8f29532f726e5" providerId="LiveId" clId="{58CEE695-3CFF-4061-BE30-DA281964E874}" dt="2021-02-07T08:09:13.063" v="1335" actId="47"/>
        <pc:sldMkLst>
          <pc:docMk/>
          <pc:sldMk cId="235593404" sldId="266"/>
        </pc:sldMkLst>
      </pc:sldChg>
      <pc:sldChg chg="modSp mod">
        <pc:chgData name="Kristian Pinaas" userId="63e8f29532f726e5" providerId="LiveId" clId="{58CEE695-3CFF-4061-BE30-DA281964E874}" dt="2021-02-07T08:08:15.520" v="1298" actId="20577"/>
        <pc:sldMkLst>
          <pc:docMk/>
          <pc:sldMk cId="3970798674" sldId="271"/>
        </pc:sldMkLst>
        <pc:spChg chg="mod">
          <ac:chgData name="Kristian Pinaas" userId="63e8f29532f726e5" providerId="LiveId" clId="{58CEE695-3CFF-4061-BE30-DA281964E874}" dt="2021-02-07T08:08:15.520" v="1298" actId="20577"/>
          <ac:spMkLst>
            <pc:docMk/>
            <pc:sldMk cId="3970798674" sldId="271"/>
            <ac:spMk id="14" creationId="{00000000-0000-0000-0000-000000000000}"/>
          </ac:spMkLst>
        </pc:spChg>
      </pc:sldChg>
      <pc:sldChg chg="modSp mod">
        <pc:chgData name="Kristian Pinaas" userId="63e8f29532f726e5" providerId="LiveId" clId="{58CEE695-3CFF-4061-BE30-DA281964E874}" dt="2021-02-07T08:08:50.916" v="1330" actId="20577"/>
        <pc:sldMkLst>
          <pc:docMk/>
          <pc:sldMk cId="1661971823" sldId="276"/>
        </pc:sldMkLst>
        <pc:spChg chg="mod">
          <ac:chgData name="Kristian Pinaas" userId="63e8f29532f726e5" providerId="LiveId" clId="{58CEE695-3CFF-4061-BE30-DA281964E874}" dt="2021-02-07T08:08:50.916" v="1330" actId="20577"/>
          <ac:spMkLst>
            <pc:docMk/>
            <pc:sldMk cId="1661971823" sldId="276"/>
            <ac:spMk id="14" creationId="{00000000-0000-0000-0000-000000000000}"/>
          </ac:spMkLst>
        </pc:spChg>
      </pc:sldChg>
      <pc:sldChg chg="del">
        <pc:chgData name="Kristian Pinaas" userId="63e8f29532f726e5" providerId="LiveId" clId="{58CEE695-3CFF-4061-BE30-DA281964E874}" dt="2021-02-07T07:23:57.348" v="644" actId="2696"/>
        <pc:sldMkLst>
          <pc:docMk/>
          <pc:sldMk cId="3837494485" sldId="277"/>
        </pc:sldMkLst>
      </pc:sldChg>
      <pc:sldChg chg="modSp mod">
        <pc:chgData name="Kristian Pinaas" userId="63e8f29532f726e5" providerId="LiveId" clId="{58CEE695-3CFF-4061-BE30-DA281964E874}" dt="2021-02-07T08:09:02.401" v="1332" actId="20577"/>
        <pc:sldMkLst>
          <pc:docMk/>
          <pc:sldMk cId="4157634334" sldId="278"/>
        </pc:sldMkLst>
        <pc:spChg chg="mod">
          <ac:chgData name="Kristian Pinaas" userId="63e8f29532f726e5" providerId="LiveId" clId="{58CEE695-3CFF-4061-BE30-DA281964E874}" dt="2021-02-07T08:09:02.401" v="1332" actId="20577"/>
          <ac:spMkLst>
            <pc:docMk/>
            <pc:sldMk cId="4157634334" sldId="278"/>
            <ac:spMk id="14" creationId="{00000000-0000-0000-0000-000000000000}"/>
          </ac:spMkLst>
        </pc:spChg>
      </pc:sldChg>
      <pc:sldChg chg="modSp mod">
        <pc:chgData name="Kristian Pinaas" userId="63e8f29532f726e5" providerId="LiveId" clId="{58CEE695-3CFF-4061-BE30-DA281964E874}" dt="2021-02-07T08:06:54.178" v="1206" actId="20577"/>
        <pc:sldMkLst>
          <pc:docMk/>
          <pc:sldMk cId="1363649480" sldId="279"/>
        </pc:sldMkLst>
        <pc:spChg chg="mod">
          <ac:chgData name="Kristian Pinaas" userId="63e8f29532f726e5" providerId="LiveId" clId="{58CEE695-3CFF-4061-BE30-DA281964E874}" dt="2021-02-07T08:06:54.178" v="1206" actId="20577"/>
          <ac:spMkLst>
            <pc:docMk/>
            <pc:sldMk cId="1363649480" sldId="279"/>
            <ac:spMk id="14" creationId="{00000000-0000-0000-0000-000000000000}"/>
          </ac:spMkLst>
        </pc:spChg>
      </pc:sldChg>
      <pc:sldChg chg="modSp add mod ord">
        <pc:chgData name="Kristian Pinaas" userId="63e8f29532f726e5" providerId="LiveId" clId="{58CEE695-3CFF-4061-BE30-DA281964E874}" dt="2021-02-07T08:09:18.732" v="1336" actId="1076"/>
        <pc:sldMkLst>
          <pc:docMk/>
          <pc:sldMk cId="1332133357" sldId="280"/>
        </pc:sldMkLst>
        <pc:spChg chg="mod">
          <ac:chgData name="Kristian Pinaas" userId="63e8f29532f726e5" providerId="LiveId" clId="{58CEE695-3CFF-4061-BE30-DA281964E874}" dt="2021-02-07T08:09:18.732" v="1336" actId="1076"/>
          <ac:spMkLst>
            <pc:docMk/>
            <pc:sldMk cId="1332133357" sldId="280"/>
            <ac:spMk id="13" creationId="{00000000-0000-0000-0000-000000000000}"/>
          </ac:spMkLst>
        </pc:spChg>
        <pc:spChg chg="mod">
          <ac:chgData name="Kristian Pinaas" userId="63e8f29532f726e5" providerId="LiveId" clId="{58CEE695-3CFF-4061-BE30-DA281964E874}" dt="2021-02-07T08:07:28.437" v="1230" actId="20577"/>
          <ac:spMkLst>
            <pc:docMk/>
            <pc:sldMk cId="1332133357" sldId="280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47297A7-AA05-4987-AB88-0DDC7BD68089}" type="datetime1">
              <a:rPr lang="nb-NO" smtClean="0"/>
              <a:t>07.02.2021</a:t>
            </a:fld>
            <a:endParaRPr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/>
              <a:pPr algn="r"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203A76C-2924-428A-B92E-6E8F5FA39180}" type="datetime1">
              <a:rPr lang="nb-NO" noProof="0" smtClean="0"/>
              <a:pPr/>
              <a:t>07.02.2021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1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6692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2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9039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3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559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4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2901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5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6159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6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7628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8839200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/>
              <a:t>Klikk for å redigere undertittelstil i malen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t 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Rektangel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 descr="En tom plassholder for bilde. Klikk plassholderen, og velg bildet du ønsker å legge til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b-NO"/>
              <a:t>Klikk på ikonet for å legge til et bilde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4501C4-1196-4AD0-86CF-D5155B1877D7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87C8109-9BB4-478D-BA49-EF49178BA4F5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5EE99EED-EF42-4F2D-A8E5-D126CC0379B2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4EDD27A9-310B-4680-97B4-DCC955D66B56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B3747FE-EDB9-4BF0-B387-A5DE6214D801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97144" cy="1143000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73551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744144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E62FB788-341B-4D23-B289-2570FBFDA7C2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E7676EE-A2EC-4A2F-98D2-EDEC78D068BA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71B760A0-F887-4413-A7DC-A9E1E4E24B28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47F1C857-952A-423A-B6A0-91D3337B1D81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Rektangel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8260C4B-4423-473B-A3E2-DBA2A3D0AE5A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Rektangel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 descr="En tom plassholder for bilde. Klikk plassholderen, og velg bildet du ønsker å legge til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b-NO"/>
              <a:t>Klikk på ikonet for å legge til et bilde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F80676A2-F818-4AE8-AB7B-8F7D9B50158C}" type="datetime1">
              <a:rPr lang="nb-NO" smtClean="0"/>
              <a:pPr/>
              <a:t>07.02.2021</a:t>
            </a:fld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D7FA-51AE-4151-9B25-2DBB7DB8F1E4}" type="datetime1">
              <a:rPr lang="nb-NO" smtClean="0"/>
              <a:pPr/>
              <a:t>07.02.2021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34172" y="1786107"/>
            <a:ext cx="5472608" cy="1384747"/>
          </a:xfrm>
        </p:spPr>
        <p:txBody>
          <a:bodyPr rtlCol="0"/>
          <a:lstStyle/>
          <a:p>
            <a:pPr rtl="0"/>
            <a:r>
              <a:rPr lang="nb-NO" dirty="0"/>
              <a:t>FSK Sarpsborg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3652240"/>
            <a:ext cx="12215092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nb-NO" dirty="0">
                <a:solidFill>
                  <a:srgbClr val="96B86B"/>
                </a:solidFill>
              </a:rPr>
              <a:t>Korona-året 2020</a:t>
            </a:r>
          </a:p>
        </p:txBody>
      </p:sp>
      <p:pic>
        <p:nvPicPr>
          <p:cNvPr id="1030" name="Picture 6" descr="logo_kun_rose_21">
            <a:extLst>
              <a:ext uri="{FF2B5EF4-FFF2-40B4-BE49-F238E27FC236}">
                <a16:creationId xmlns:a16="http://schemas.microsoft.com/office/drawing/2014/main" id="{98D0A558-4030-41E0-B347-8EEE2DF0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2036982"/>
            <a:ext cx="1133872" cy="11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Om speidergruppa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b-NO" dirty="0"/>
              <a:t>Tilhører Sarpsborg Frikirke</a:t>
            </a:r>
          </a:p>
          <a:p>
            <a:pPr rtl="0"/>
            <a:r>
              <a:rPr lang="nb-NO" dirty="0"/>
              <a:t>Har møter på leirstedet </a:t>
            </a:r>
            <a:r>
              <a:rPr lang="nb-NO" dirty="0" err="1"/>
              <a:t>Isesjøbråten</a:t>
            </a:r>
            <a:r>
              <a:rPr lang="nb-NO" dirty="0"/>
              <a:t> (</a:t>
            </a:r>
            <a:r>
              <a:rPr lang="nb-NO" dirty="0" err="1"/>
              <a:t>Isesjø</a:t>
            </a:r>
            <a:r>
              <a:rPr lang="nb-NO" dirty="0"/>
              <a:t>)</a:t>
            </a:r>
          </a:p>
          <a:p>
            <a:pPr rtl="0"/>
            <a:endParaRPr lang="nb-NO" dirty="0"/>
          </a:p>
          <a:p>
            <a:pPr rtl="0"/>
            <a:r>
              <a:rPr lang="nb-NO" dirty="0"/>
              <a:t>Flokken: 2 ledere, 10 speidere</a:t>
            </a:r>
          </a:p>
          <a:p>
            <a:pPr rtl="0"/>
            <a:r>
              <a:rPr lang="nb-NO" dirty="0"/>
              <a:t>Troppen: 2 ledere, 13 speidere</a:t>
            </a:r>
          </a:p>
          <a:p>
            <a:pPr rtl="0"/>
            <a:r>
              <a:rPr lang="nb-NO" dirty="0"/>
              <a:t>4 av speiderne i troppen er i «rover-alder»</a:t>
            </a:r>
          </a:p>
          <a:p>
            <a:pPr rtl="0"/>
            <a:endParaRPr lang="nb-NO" dirty="0"/>
          </a:p>
          <a:p>
            <a:pPr rtl="0"/>
            <a:r>
              <a:rPr lang="nb-NO" dirty="0"/>
              <a:t>Medlemmer fra hele kommunen, dvs. mange skoler/kohorter</a:t>
            </a:r>
          </a:p>
          <a:p>
            <a:pPr marL="0" indent="0" rtl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Planer for 2020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b-NO" dirty="0"/>
              <a:t>Forberede  «Felles korpsleir 2020» på Evje</a:t>
            </a:r>
          </a:p>
          <a:p>
            <a:pPr lvl="1"/>
            <a:endParaRPr lang="nb-NO" dirty="0"/>
          </a:p>
          <a:p>
            <a:pPr rtl="0"/>
            <a:r>
              <a:rPr lang="nb-NO" dirty="0"/>
              <a:t>Har fått 100.000 i støtte til nye gapahuker på </a:t>
            </a:r>
            <a:r>
              <a:rPr lang="nb-NO" dirty="0" err="1"/>
              <a:t>Isesjøbråten</a:t>
            </a:r>
            <a:endParaRPr lang="nb-NO" dirty="0"/>
          </a:p>
          <a:p>
            <a:pPr lvl="1"/>
            <a:r>
              <a:rPr lang="nb-NO" dirty="0"/>
              <a:t>«Drømmeplassen» / 4H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197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Våren 2020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b-NO" dirty="0"/>
              <a:t>Stengte ned fra midten av mars.</a:t>
            </a:r>
          </a:p>
          <a:p>
            <a:pPr lvl="1"/>
            <a:r>
              <a:rPr lang="nb-NO" dirty="0"/>
              <a:t>Ingen digitale møter</a:t>
            </a:r>
          </a:p>
          <a:p>
            <a:pPr lvl="1"/>
            <a:r>
              <a:rPr lang="nb-NO" dirty="0"/>
              <a:t>Felles korpsleir sommeren 2020 ble avlyst</a:t>
            </a:r>
          </a:p>
          <a:p>
            <a:pPr lvl="1"/>
            <a:endParaRPr lang="nb-NO" dirty="0"/>
          </a:p>
          <a:p>
            <a:r>
              <a:rPr lang="nb-NO" dirty="0"/>
              <a:t>Forsiktig oppstart fra 19. mai med tilrettelegging og tiltak</a:t>
            </a:r>
          </a:p>
          <a:p>
            <a:pPr lvl="1"/>
            <a:r>
              <a:rPr lang="nb-NO" dirty="0"/>
              <a:t>Startet på grunnarbeider for gapahuker</a:t>
            </a:r>
          </a:p>
          <a:p>
            <a:pPr lvl="1"/>
            <a:r>
              <a:rPr lang="nb-NO" dirty="0"/>
              <a:t>Sommeravslutning uten foreldre</a:t>
            </a:r>
          </a:p>
          <a:p>
            <a:endParaRPr lang="nb-NO" dirty="0"/>
          </a:p>
          <a:p>
            <a:pPr marL="365760" lvl="1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63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Høsten 2020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nb-NO" dirty="0"/>
              <a:t>Oppstart «som vanlig» med smitteverntiltak</a:t>
            </a:r>
          </a:p>
          <a:p>
            <a:pPr lvl="1"/>
            <a:r>
              <a:rPr lang="nb-NO" dirty="0"/>
              <a:t>Høsten startet med avlysning av Agenda 2021</a:t>
            </a:r>
          </a:p>
          <a:p>
            <a:r>
              <a:rPr lang="nb-NO" dirty="0"/>
              <a:t>Fokus på aktiviteter uten nærkontakt og utendørs</a:t>
            </a:r>
          </a:p>
          <a:p>
            <a:pPr lvl="1"/>
            <a:r>
              <a:rPr lang="nb-NO" dirty="0"/>
              <a:t>Plukke blåbær/tyttebær</a:t>
            </a:r>
          </a:p>
          <a:p>
            <a:pPr lvl="1"/>
            <a:r>
              <a:rPr lang="nb-NO" dirty="0"/>
              <a:t>Bygge fundament for gapahuker</a:t>
            </a:r>
          </a:p>
          <a:p>
            <a:pPr lvl="1"/>
            <a:r>
              <a:rPr lang="nb-NO" dirty="0"/>
              <a:t>Turer/utflukter med transport per kohort</a:t>
            </a:r>
          </a:p>
          <a:p>
            <a:r>
              <a:rPr lang="nb-NO" dirty="0"/>
              <a:t>Løpende vurdering mot anbefalinger om fritidsaktivitet</a:t>
            </a:r>
          </a:p>
          <a:p>
            <a:pPr lvl="1"/>
            <a:r>
              <a:rPr lang="nb-NO" dirty="0"/>
              <a:t>Speidere fra mange skoler og med stort spenn i alder</a:t>
            </a:r>
          </a:p>
          <a:p>
            <a:pPr lvl="1"/>
            <a:r>
              <a:rPr lang="nb-NO" dirty="0"/>
              <a:t>Nasjonale og lokale anbefalinger</a:t>
            </a:r>
          </a:p>
          <a:p>
            <a:r>
              <a:rPr lang="nb-NO" dirty="0"/>
              <a:t>Ny nedstengning fra desember 2020</a:t>
            </a:r>
          </a:p>
          <a:p>
            <a:pPr lvl="1"/>
            <a:r>
              <a:rPr lang="nb-NO" dirty="0"/>
              <a:t>Har fortsatt ikke hatt oppstart i 2021</a:t>
            </a:r>
          </a:p>
          <a:p>
            <a:endParaRPr lang="nb-NO" dirty="0"/>
          </a:p>
          <a:p>
            <a:endParaRPr lang="nb-NO" dirty="0"/>
          </a:p>
          <a:p>
            <a:pPr marL="365760" lvl="1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364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837828" y="188640"/>
            <a:ext cx="9601200" cy="1143000"/>
          </a:xfrm>
        </p:spPr>
        <p:txBody>
          <a:bodyPr rtlCol="0"/>
          <a:lstStyle/>
          <a:p>
            <a:pPr rtl="0"/>
            <a:r>
              <a:rPr lang="nb-NO" dirty="0"/>
              <a:t>Kort oppsummert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>
          <a:xfrm>
            <a:off x="621804" y="1844824"/>
            <a:ext cx="10897344" cy="4343400"/>
          </a:xfrm>
        </p:spPr>
        <p:txBody>
          <a:bodyPr rtlCol="0"/>
          <a:lstStyle/>
          <a:p>
            <a:pPr rtl="0"/>
            <a:r>
              <a:rPr lang="nb-NO" dirty="0"/>
              <a:t>Et «slitsomt» år på mange måter, ikke minst med tanke på vekslende anbefalinger og pålegg fra myndighetene. </a:t>
            </a:r>
          </a:p>
          <a:p>
            <a:pPr rtl="0"/>
            <a:r>
              <a:rPr lang="nb-NO" dirty="0"/>
              <a:t>Medlemmer fra hele kommunen gir en ekstra «smitte-dimensjon»</a:t>
            </a:r>
          </a:p>
          <a:p>
            <a:pPr rtl="0"/>
            <a:r>
              <a:rPr lang="nb-NO" dirty="0"/>
              <a:t>Krevende å skulle gjøre vurderinger på møtes/ikke møtes på vegne av alle. </a:t>
            </a:r>
          </a:p>
          <a:p>
            <a:pPr rtl="0"/>
            <a:r>
              <a:rPr lang="nb-NO" dirty="0"/>
              <a:t>Dalende motivasjon og engasjement i ledergruppa, </a:t>
            </a:r>
            <a:br>
              <a:rPr lang="nb-NO" dirty="0"/>
            </a:br>
            <a:r>
              <a:rPr lang="nb-NO" dirty="0"/>
              <a:t>stor usikkerhet rundt frafall av speidere.</a:t>
            </a:r>
          </a:p>
        </p:txBody>
      </p:sp>
    </p:spTree>
    <p:extLst>
      <p:ext uri="{BB962C8B-B14F-4D97-AF65-F5344CB8AC3E}">
        <p14:creationId xmlns:p14="http://schemas.microsoft.com/office/powerpoint/2010/main" val="133213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restruktureffekter 16 x 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2_TF02801115" id="{8E402F0F-908E-4CA4-B88E-DF5F4E3855A9}" vid="{3195797C-BE05-453E-8B90-9DA2B31921B5}"/>
    </a:ext>
  </a:extLst>
</a:theme>
</file>

<file path=ppt/theme/theme2.xml><?xml version="1.0" encoding="utf-8"?>
<a:theme xmlns:a="http://schemas.openxmlformats.org/drawingml/2006/main" name="Office-tema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Naturpresentasjon med trestruktureffekter (bredformat)</Template>
  <TotalTime>71</TotalTime>
  <Words>253</Words>
  <Application>Microsoft Office PowerPoint</Application>
  <PresentationFormat>Egendefinert</PresentationFormat>
  <Paragraphs>50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Century</vt:lpstr>
      <vt:lpstr>Trestruktureffekter 16 x 9</vt:lpstr>
      <vt:lpstr>FSK Sarpsborg</vt:lpstr>
      <vt:lpstr>Om speidergruppa</vt:lpstr>
      <vt:lpstr>Planer for 2020</vt:lpstr>
      <vt:lpstr>Våren 2020</vt:lpstr>
      <vt:lpstr>Høsten 2020</vt:lpstr>
      <vt:lpstr>Kort oppsummert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FSK Sarpsborg</dc:title>
  <dc:creator>Kristian Pinaas</dc:creator>
  <cp:lastModifiedBy>Kristian Pinaas</cp:lastModifiedBy>
  <cp:revision>4</cp:revision>
  <dcterms:created xsi:type="dcterms:W3CDTF">2021-02-07T06:57:42Z</dcterms:created>
  <dcterms:modified xsi:type="dcterms:W3CDTF">2021-02-07T08:09:29Z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