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vind Pettersen" initials="ØP" lastIdx="2" clrIdx="0">
    <p:extLst>
      <p:ext uri="{19B8F6BF-5375-455C-9EA6-DF929625EA0E}">
        <p15:presenceInfo xmlns:p15="http://schemas.microsoft.com/office/powerpoint/2012/main" userId="S::oyvind.pettersen@nortura.no::fa20434e-5acb-433b-a419-fa1f9f3d34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39A132-3474-2E4C-A17B-F35D75DCB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512F471-0F1E-7144-AE2B-B920E50F2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EFA5B3-59EA-9A44-BC31-16ABC6C7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E8A9F1-3621-E943-A3C0-C33DCB9B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C2A584-F32C-2146-9A30-C52D3033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34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3DCE80-5EB2-064E-A8F4-8D24B346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0ECFFB-4041-1E47-8539-E503F16CF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08D5BC-A264-EA47-93B3-B44D6EC7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8FF8C4-D15C-AB40-83B0-E56E091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00FAC0-0552-A24F-91B8-B03D2E32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54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DBCEC2C-524D-AD44-8B82-6239E8BCF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507936-FCBE-0B4D-8995-159D0004F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10E387-1BA0-5C4D-8987-EE7D90D4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43AED2-B135-A049-B03E-50FCFD29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375F46-4549-E14B-98D5-6955F141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342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D6392A-551C-BE43-96D7-7DB8ACE0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25B99C-76C5-9B40-9CF5-54785342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18F9D9-DEBE-914D-ACC9-58AAB6DE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67C571-2A24-6943-9D55-C422ABBB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0254CB-E6E2-BB42-86A1-137D95E5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52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FEA18-9790-9747-9003-1C570E91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A5F337-DBDD-2C4A-959E-8AC8CCE86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C21168-494C-F945-BF6E-FADD4A43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FE3B29-4E2D-AE4F-9046-EAC6A570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BC9998-468D-7048-AEE0-C096D9F9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61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85F6D1-F28F-D443-953B-94968E47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F1691C-C868-A54F-9DCF-5D7E621BD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ACA071-006D-DE48-9033-A32A51382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ABE5017-2CB2-8B4D-9D87-6CA5A3A8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48B4FFB-C925-0142-BAC1-81D3F5D7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2AD35B-0654-8244-8B62-F39946A5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45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8119-95A9-1641-B34D-364E911E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B5EBE3-81FD-334C-91A8-A4CCD376B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3F2BAD-4CF7-9343-99D9-5F783E412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D58720-6B40-774C-825E-B858DC8E3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0808934-7DC8-EA4A-B8E2-F12E39272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B09B203-F368-B746-923A-796B2381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D1C8B7C-B12A-254C-B323-AAA942D7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D2AC3BA-A670-224F-A9BA-106CA7F7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67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1B6B2C-DBD7-684F-B2CE-572D2DDC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553F76-8D7B-054B-B425-16EEEAE1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748508C-1C42-884F-88B6-8CF63B1B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A031E9-8EE2-B54E-A68C-CBB459E0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17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AE95E73-973E-D14F-A189-F1F93173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3D06CCC-0248-7A4E-AE01-FE075639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B6D315-945D-214D-B1D8-CEED7959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7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65E3E8-65F5-F149-8C32-54F48C11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8D12DA-826E-7A4C-965E-1E249701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D42C26-39D6-E749-8084-4D5820854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D8E58E-3DEF-8348-BAAB-F5AA73FA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4CBD91-9A13-4C4C-8FEA-E6F5F3AA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374527A-C46E-8940-B865-BADB605F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EC3AD6-DA6C-724C-81DB-772A0EF8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D5BAA7B-4C70-3948-9012-58AACAB97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FAD999-9930-684B-B975-0C8E6CA01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23A59C-05E1-5441-B94B-0F0FC0E9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52B28A-B34E-324E-B6F7-C9023AD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35B424-C3F4-854A-A869-08D06B6E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5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3E87254-36C4-014E-AAAD-05C3D4BB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5E660E-0AF8-A24C-A5FD-79B940652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3C0538-664C-2E4E-AFA0-E2249DC39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E9A4-523E-E64E-AB28-96787539A467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56C342-1B0C-7349-8ED3-AA7679B5A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5773AC-2D91-0542-80C7-F3D23437B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8FC28-5A8C-6D4C-AA37-5BFBEC89B8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05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62B2D-820A-1944-8558-BB2FB0BB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b-NO" dirty="0"/>
              <a:t>Lande </a:t>
            </a:r>
            <a:r>
              <a:rPr lang="nb-NO" dirty="0" err="1"/>
              <a:t>Speidergrupppe</a:t>
            </a:r>
            <a:endParaRPr lang="nb-N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196597-94CA-4D04-998F-33F85745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b-NO" sz="2000" dirty="0" err="1"/>
              <a:t>Speidertun</a:t>
            </a:r>
            <a:r>
              <a:rPr lang="nb-NO" sz="2000" dirty="0"/>
              <a:t> </a:t>
            </a:r>
          </a:p>
          <a:p>
            <a:r>
              <a:rPr lang="nb-NO" sz="2000" dirty="0" err="1"/>
              <a:t>Løypeveien</a:t>
            </a:r>
            <a:r>
              <a:rPr lang="nb-NO" sz="2000" dirty="0"/>
              <a:t> 8</a:t>
            </a:r>
          </a:p>
          <a:p>
            <a:r>
              <a:rPr lang="nb-NO" sz="2000" dirty="0"/>
              <a:t>1710 Sarpsborg</a:t>
            </a:r>
          </a:p>
          <a:p>
            <a:r>
              <a:rPr lang="nb-NO" sz="2000" dirty="0"/>
              <a:t>Møter hver Tirsdag </a:t>
            </a:r>
            <a:r>
              <a:rPr lang="nb-NO" sz="2000" dirty="0" err="1"/>
              <a:t>kl</a:t>
            </a:r>
            <a:r>
              <a:rPr lang="nb-NO" sz="2000" dirty="0"/>
              <a:t> 1800-1930 </a:t>
            </a:r>
            <a:endParaRPr lang="en-US" sz="2000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D1BA224A-8F5B-3D4D-9EFE-AB68A706B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F8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78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679686-E840-C342-8506-60FA4680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Tur til Jump og overnatting Speidertun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D330621E-24E7-3A49-88D6-680F58336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76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4B9A90-EB35-6440-A687-73CF7846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52BA4CFB-D38D-9246-9D80-D5886090E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1873250"/>
            <a:ext cx="4159250" cy="4351338"/>
          </a:xfr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8C26F268-9BCC-4541-8F96-656BD3DB78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1873250"/>
            <a:ext cx="2413000" cy="4351338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3A333962-3F03-BA4A-B93C-A47199A3D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37499" y="1885950"/>
            <a:ext cx="3416299" cy="43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6A6120-C796-B34D-98B6-062F6700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681536-096B-C44E-BABC-D9491A979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Ellers så har vi drevet med vanlige </a:t>
            </a:r>
            <a:r>
              <a:rPr lang="nb-NO" dirty="0" err="1"/>
              <a:t>speideraktiveter</a:t>
            </a:r>
            <a:r>
              <a:rPr lang="nb-NO" dirty="0"/>
              <a:t> som knuter, førstehjelp </a:t>
            </a:r>
            <a:r>
              <a:rPr lang="nb-NO" dirty="0" err="1"/>
              <a:t>etc</a:t>
            </a:r>
            <a:r>
              <a:rPr lang="nb-NO" dirty="0"/>
              <a:t>. </a:t>
            </a:r>
          </a:p>
          <a:p>
            <a:r>
              <a:rPr lang="nb-NO" dirty="0"/>
              <a:t>Med Speiderhilsen Lande Speidergruppe</a:t>
            </a:r>
          </a:p>
          <a:p>
            <a:r>
              <a:rPr lang="nb-NO" dirty="0"/>
              <a:t>Gruppeleder </a:t>
            </a:r>
            <a:r>
              <a:rPr lang="nb-NO"/>
              <a:t>Øyvind Pettersen</a:t>
            </a:r>
          </a:p>
        </p:txBody>
      </p:sp>
    </p:spTree>
    <p:extLst>
      <p:ext uri="{BB962C8B-B14F-4D97-AF65-F5344CB8AC3E}">
        <p14:creationId xmlns:p14="http://schemas.microsoft.com/office/powerpoint/2010/main" val="362802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e 8">
            <a:extLst>
              <a:ext uri="{FF2B5EF4-FFF2-40B4-BE49-F238E27FC236}">
                <a16:creationId xmlns:a16="http://schemas.microsoft.com/office/drawing/2014/main" id="{71A529E9-77FC-4D4D-AD32-E598978C5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0D076B0-82F0-3E41-A2A1-3526545C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                         Speidertun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6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4B043B-230C-EE40-9847-71403FF9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      </a:t>
            </a:r>
            <a:r>
              <a:rPr lang="nb-NO" dirty="0" err="1"/>
              <a:t>Speideråret</a:t>
            </a:r>
            <a:r>
              <a:rPr lang="nb-NO" dirty="0"/>
              <a:t>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F91A8B-8B26-DB4C-A625-E3033412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        </a:t>
            </a:r>
            <a:r>
              <a:rPr lang="nb-NO" dirty="0" err="1"/>
              <a:t>Speideråret</a:t>
            </a:r>
            <a:r>
              <a:rPr lang="nb-NO" dirty="0"/>
              <a:t> 2020 har vært meget utfordrende pga </a:t>
            </a:r>
            <a:r>
              <a:rPr lang="nb-NO" dirty="0" err="1"/>
              <a:t>Coronaviuset</a:t>
            </a:r>
            <a:r>
              <a:rPr lang="nb-NO" dirty="0"/>
              <a:t>,  </a:t>
            </a:r>
          </a:p>
          <a:p>
            <a:r>
              <a:rPr lang="nb-NO" dirty="0"/>
              <a:t>         og har ført til mange utfordringer for Lande Speidergruppe med</a:t>
            </a:r>
          </a:p>
          <a:p>
            <a:r>
              <a:rPr lang="nb-NO" dirty="0"/>
              <a:t>         avlysninger og lang tid mellom aktiviteter</a:t>
            </a:r>
          </a:p>
          <a:p>
            <a:r>
              <a:rPr lang="nb-NO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811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6CF900-F43E-684C-943D-CF8C3703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Samefolkets dag</a:t>
            </a:r>
            <a:br>
              <a:rPr lang="nb-NO" dirty="0"/>
            </a:br>
            <a:r>
              <a:rPr lang="nb-NO" dirty="0"/>
              <a:t>                 Her har vi laget blodpannekaker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BEB9C008-51AB-AF45-BF9A-867C018A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98" y="1690688"/>
            <a:ext cx="3263503" cy="4351338"/>
          </a:xfr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2BAE5CDF-E73E-9541-8666-55EF0FF6DE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0" y="1659995"/>
            <a:ext cx="4064000" cy="4351338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5018934D-44D9-E24D-A869-5863FBCBEA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738841"/>
            <a:ext cx="4064000" cy="44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93E8F3-8C46-204B-92BE-306A9F49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                        Halloween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18A95109-F6B7-E247-979E-0E0A65635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024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89234D-0E41-7346-8E53-DFF23255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5"/>
            <a:ext cx="10515600" cy="1230313"/>
          </a:xfrm>
        </p:spPr>
        <p:txBody>
          <a:bodyPr/>
          <a:lstStyle/>
          <a:p>
            <a:r>
              <a:rPr lang="nb-NO" dirty="0"/>
              <a:t>               Overnatting </a:t>
            </a:r>
            <a:r>
              <a:rPr lang="nb-NO" dirty="0" err="1"/>
              <a:t>Speidertun</a:t>
            </a:r>
            <a:endParaRPr lang="nb-NO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25AF692A-4272-1543-9B55-B22E1ECBA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374" y="1690688"/>
            <a:ext cx="3444875" cy="4351338"/>
          </a:xfr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E1084B5B-3810-6548-A2BF-EF6B74EDB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9"/>
            <a:ext cx="34448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0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C94A66-638E-A946-85C6-EBB4B490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      Mat må man ha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BA0E707-4A03-7C4A-88DA-46F673ADC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23" y="2141537"/>
            <a:ext cx="3263503" cy="4351338"/>
          </a:xfr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D4B669E7-6D7D-0F4C-A4AC-E4E97B2E6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41538"/>
            <a:ext cx="4064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6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114845-3D5E-FE46-B4BD-F473ADC3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575" y="305593"/>
            <a:ext cx="10515600" cy="1325563"/>
          </a:xfrm>
        </p:spPr>
        <p:txBody>
          <a:bodyPr/>
          <a:lstStyle/>
          <a:p>
            <a:r>
              <a:rPr lang="nb-NO" dirty="0"/>
              <a:t>Tur til </a:t>
            </a:r>
            <a:r>
              <a:rPr lang="nb-NO" dirty="0" err="1"/>
              <a:t>Appelsintoppen</a:t>
            </a:r>
            <a:endParaRPr lang="nb-NO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C9E63C73-5757-2347-BD59-6AC118FC0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428750"/>
            <a:ext cx="4642909" cy="4351338"/>
          </a:xfr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FF92C0C7-E4D9-6E4F-BFC0-4B6178343B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850" y="1428750"/>
            <a:ext cx="46429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6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2CF602-DC29-C24F-B9A8-B91983B6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515600" cy="1325563"/>
          </a:xfrm>
        </p:spPr>
        <p:txBody>
          <a:bodyPr/>
          <a:lstStyle/>
          <a:p>
            <a:r>
              <a:rPr lang="nb-NO" dirty="0"/>
              <a:t>                             </a:t>
            </a:r>
            <a:r>
              <a:rPr lang="nb-NO" dirty="0" err="1"/>
              <a:t>Pizzalaging</a:t>
            </a:r>
            <a:endParaRPr lang="nb-NO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B38CBF12-A61F-4147-87A7-5ABB1C721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21" y="1658938"/>
            <a:ext cx="3236307" cy="4351338"/>
          </a:xfr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2C94256B-6647-7449-ADBB-EE0F5BFEC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27" y="1658937"/>
            <a:ext cx="3236308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Lande Speidergrupppe</vt:lpstr>
      <vt:lpstr>                         Speidertun</vt:lpstr>
      <vt:lpstr>                         Speideråret 2021</vt:lpstr>
      <vt:lpstr>                 Samefolkets dag                  Her har vi laget blodpannekaker</vt:lpstr>
      <vt:lpstr>                        Halloween</vt:lpstr>
      <vt:lpstr>               Overnatting Speidertun</vt:lpstr>
      <vt:lpstr>                         Mat må man ha</vt:lpstr>
      <vt:lpstr>Tur til Appelsintoppen</vt:lpstr>
      <vt:lpstr>                             Pizzalaging</vt:lpstr>
      <vt:lpstr>Tur til Jump og overnatting Speidertun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Øyvind Pettersen</dc:creator>
  <cp:lastModifiedBy>Michael Zetterlund</cp:lastModifiedBy>
  <cp:revision>8</cp:revision>
  <dcterms:created xsi:type="dcterms:W3CDTF">2021-02-06T10:23:30Z</dcterms:created>
  <dcterms:modified xsi:type="dcterms:W3CDTF">2021-02-15T10:04:12Z</dcterms:modified>
</cp:coreProperties>
</file>