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30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5CAE-FA44-49BB-A2CA-16F4B2CB1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C5CF8-72C8-4BD8-A4CD-16824F4BA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99A0D-6191-4F35-B8AA-581874F3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C4E08-F509-4BDD-A5B5-F5FB0881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66BC0-EDDB-4EF0-A792-9888F832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5B95-B8B8-4ED8-B88B-BDDC41C4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4E69E0-8BAD-473A-A4F1-46B4C9AD7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F4B-B365-4F1A-A1F1-0B71F0A4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AAF35-E138-4490-9394-CC1DBC1B4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19D67-F3B3-4BA7-BA78-3ABA297D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7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B0ACD-CC9B-4782-94E7-F76102C10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C89DA-6C5D-4B94-90F6-72D0D9A8A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354EF-18BF-4405-B0D0-E2BB7ADF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CAD-8EA6-4AEE-96E0-754D123A4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96ADA-8C37-4201-88DD-D9051251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1F863-6AE7-46B0-AA80-BB4AFAA1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778C-CBED-4103-B509-AEEDBD40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799BB-46EC-4765-9DC3-DA232A39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74D6B-09D8-4E43-B4B6-AC2045D1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6D765-3EA7-4CBC-A1D7-D0E1EE55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1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A98BF-67EA-4C7F-A82A-0133B113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72434-17F5-4DDD-A7D7-7EBF692B2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FA60F-D115-4A16-B136-B14EDD25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97FE4-8A4C-42AD-9EE9-7DE55833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F833B-5B16-4E93-93AE-407792A0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27257-CC3E-441C-B77E-9FA27BB8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54585-C1D5-4C05-A247-E19BABD9B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F55C9-3AA5-406E-8368-2B5945B12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6CC84-47EE-4156-8494-AAAF18D0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C27A0-74B8-4E55-B737-05AA1FAC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5DF62-DDD7-4A48-9335-5668F752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F6EF-3133-465B-868D-3015FA87A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83C4E-D9A4-4CD5-8888-825346713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26A50-8D49-4FFC-897D-42207311C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A156C-35AD-4A83-8326-3B191BBD0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B78E9-BC16-41E0-87D5-C1B469FA5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8B5AA-8DBB-4E4C-AC3A-22E9EAC7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CE433A-6EAF-4DBA-BBC7-E2DD9F6C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1C02F-572F-416E-BD36-8D20AFE2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4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C20B-48F8-4270-85C0-233E11AC9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049EC5-1289-4322-81F6-D1E5C971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51C02-5AA6-41C4-A3CE-66F1B1DF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51D75-68F8-4F79-93BF-C4CDA957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8BB2FF-58C8-4193-9E5D-28477244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38B31-536D-42B0-8750-7D626B39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DF3E3-4E88-4819-8C51-34051856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A801D-76CF-4244-939A-E2E345EB0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EF8F3-7751-4703-B9D0-7D790F84A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1344A-E6BE-4C00-AF34-A6E23D6EA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0DE1E-5E07-43EC-A8BD-CA76EB14A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B34C2-3314-4DEC-A77A-43DC159E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9C1A7-B43F-4D38-829E-417BF1CC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0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7368-772A-4304-A368-20AE10FD4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CF8591-F438-43AF-BEA4-3D011DE0D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7085E-AE67-42ED-8D9A-E93DA50DD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F74CF-5AB7-4D22-B85D-6670E31E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A3103-492F-4867-A0B7-67349B3B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5FAEA-CAE6-42F8-81ED-02E409C8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D52103-B5BF-43DF-B9F6-4047101D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26C13-C46A-4F28-8B4D-12C344A6B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6BF7B-0F94-4806-9566-0DB24AD76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3845-BB7E-446F-95F2-E17CE8F98A4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55FB9-89B4-4CCE-A7B5-CBA125947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5EBFE-3A48-412E-A1DB-A3108511E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6574-4360-4D42-A78A-A4923B2DA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6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D1C7027-CE74-46DF-91EC-D69F4B38B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nb-NO" sz="1800" dirty="0">
                <a:solidFill>
                  <a:srgbClr val="000000"/>
                </a:solidFill>
              </a:rPr>
              <a:t>RAKKESTAD SPEIDERGRUPPE 2021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39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FC5B-2906-4F0C-9841-8A6662298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16" y="1928228"/>
            <a:ext cx="3408882" cy="340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1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05AA-14D7-4FA9-A49D-98CEAA9C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920"/>
          </a:xfrm>
        </p:spPr>
        <p:txBody>
          <a:bodyPr>
            <a:normAutofit fontScale="90000"/>
          </a:bodyPr>
          <a:lstStyle/>
          <a:p>
            <a:r>
              <a:rPr lang="nb-NO" dirty="0"/>
              <a:t>OM GRUPPA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72AF8-CEBC-40E9-90FE-40F97D0D6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5" y="147104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 	47 speidere. (Totalt 62 medlemmer)</a:t>
            </a:r>
            <a:br>
              <a:rPr lang="nb-NO" dirty="0"/>
            </a:b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 	4 ledere, men 2-3 aktive hjelpere utover ledere.</a:t>
            </a:r>
            <a:br>
              <a:rPr lang="nb-NO" dirty="0"/>
            </a:br>
            <a:br>
              <a:rPr lang="nb-NO" dirty="0"/>
            </a:br>
            <a:r>
              <a:rPr lang="nb-NO" dirty="0"/>
              <a:t> 	Stifinner og Vandrer		-	27 Speidere</a:t>
            </a:r>
            <a:br>
              <a:rPr lang="nb-NO" dirty="0"/>
            </a:br>
            <a:r>
              <a:rPr lang="nb-NO" dirty="0"/>
              <a:t> 	Småspeider			-	20 Speidere</a:t>
            </a:r>
            <a:br>
              <a:rPr lang="nb-NO" dirty="0"/>
            </a:b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2020 har for oss som sikkert alle andre vært veldig utfordrende. Vi lykkes godt og hadde en liten tilvekst av speidere frem til Jul, men har siste 2 mnd + mistet endel av de eldste speiderne våre.</a:t>
            </a:r>
            <a:br>
              <a:rPr lang="nb-NO" dirty="0"/>
            </a:br>
            <a:br>
              <a:rPr lang="nb-NO" dirty="0"/>
            </a:br>
            <a:r>
              <a:rPr lang="nb-NO" dirty="0"/>
              <a:t> 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E6F03-B443-4648-B077-AA652AE55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019" y="7579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36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C202-C774-41FE-ACB4-F03A72C86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Hus og Hytte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AB9DB-750D-4044-AEFB-276CA9DE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93424" cy="4351338"/>
          </a:xfrm>
        </p:spPr>
        <p:txBody>
          <a:bodyPr>
            <a:normAutofit lnSpcReduction="10000"/>
          </a:bodyPr>
          <a:lstStyle/>
          <a:p>
            <a:r>
              <a:rPr lang="nb-NO" dirty="0"/>
              <a:t>Gruppa har eget speiderhus :</a:t>
            </a:r>
            <a:br>
              <a:rPr lang="nb-NO" dirty="0"/>
            </a:br>
            <a:r>
              <a:rPr lang="nb-NO" dirty="0"/>
              <a:t> 	-	Godkjent for 60 personer</a:t>
            </a:r>
            <a:br>
              <a:rPr lang="nb-NO" dirty="0"/>
            </a:br>
            <a:r>
              <a:rPr lang="nb-NO" dirty="0"/>
              <a:t> 	-	Storsal</a:t>
            </a:r>
            <a:br>
              <a:rPr lang="nb-NO" dirty="0"/>
            </a:br>
            <a:r>
              <a:rPr lang="nb-NO" dirty="0"/>
              <a:t> 	-	Oppgraddert kjøkken i 2019</a:t>
            </a:r>
            <a:br>
              <a:rPr lang="nb-NO" dirty="0"/>
            </a:br>
            <a:r>
              <a:rPr lang="nb-NO" dirty="0"/>
              <a:t> 	-	Halvorstua (gammel stua)</a:t>
            </a:r>
            <a:br>
              <a:rPr lang="nb-NO" dirty="0"/>
            </a:br>
            <a:r>
              <a:rPr lang="nb-NO" dirty="0"/>
              <a:t> 	-	5 Troppsrom</a:t>
            </a:r>
            <a:br>
              <a:rPr lang="nb-NO" dirty="0"/>
            </a:br>
            <a:endParaRPr lang="nb-NO" dirty="0"/>
          </a:p>
          <a:p>
            <a:r>
              <a:rPr lang="nb-NO" dirty="0"/>
              <a:t>Gruppa har også hytte (Skrabberud)</a:t>
            </a:r>
            <a:br>
              <a:rPr lang="nb-NO" dirty="0"/>
            </a:br>
            <a:r>
              <a:rPr lang="nb-NO" dirty="0"/>
              <a:t> 	-	Spisesal</a:t>
            </a:r>
            <a:br>
              <a:rPr lang="nb-NO" dirty="0"/>
            </a:br>
            <a:r>
              <a:rPr lang="nb-NO" dirty="0"/>
              <a:t> 	-	Sovesal loft</a:t>
            </a:r>
            <a:br>
              <a:rPr lang="nb-NO" dirty="0"/>
            </a:br>
            <a:r>
              <a:rPr lang="nb-NO" dirty="0"/>
              <a:t> 	-	Utedo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90130-1CDB-4ABA-9366-B1C0F74D6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2336" y="4576763"/>
            <a:ext cx="2857500" cy="160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8FE098-B31E-41CA-8C5E-E59ACC275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199" y="1690688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AE0F-0C2B-4D41-B60C-4099AD3C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Aktiviteter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8135F-B341-4FB0-9ACE-9F294A256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b-NO" dirty="0"/>
              <a:t>Gjennom 2020 har vi hatt noe mindre aktivitet enn tidligere, men vi har også fått til andre typer aktiviteter.</a:t>
            </a:r>
            <a:br>
              <a:rPr lang="nb-NO" dirty="0"/>
            </a:br>
            <a:endParaRPr lang="nb-NO" dirty="0"/>
          </a:p>
          <a:p>
            <a:r>
              <a:rPr lang="nb-NO" dirty="0"/>
              <a:t>Vi benytter primært Speiderhuset som ligger sentralt i Rakkestad, men har også i 2020 hatt noen av gruppemøtene våre ute på Skrabberud.</a:t>
            </a:r>
            <a:br>
              <a:rPr lang="nb-NO" dirty="0"/>
            </a:br>
            <a:endParaRPr lang="nb-NO" dirty="0"/>
          </a:p>
          <a:p>
            <a:r>
              <a:rPr lang="nb-NO" dirty="0"/>
              <a:t>Normalt drifter vi Tropp m/patruljer – og småspeider og bever for seg selv. Mangel på ledere – sammen med Covid 19 førte til at vi i deler av 2020 samlet alle ute på Skrabberud for gruppeavktiviteter.</a:t>
            </a:r>
            <a:br>
              <a:rPr lang="nb-NO" dirty="0"/>
            </a:br>
            <a:endParaRPr lang="nb-NO" dirty="0"/>
          </a:p>
          <a:p>
            <a:r>
              <a:rPr lang="nb-NO" dirty="0"/>
              <a:t>Etter høsten 2020 – og fremdeles lite aktivitet – startet vi med felles </a:t>
            </a:r>
            <a:br>
              <a:rPr lang="nb-NO" dirty="0"/>
            </a:br>
            <a:r>
              <a:rPr lang="nb-NO" dirty="0"/>
              <a:t>grupper hvor også foreldre deltok som hjelpere/ledere</a:t>
            </a:r>
          </a:p>
          <a:p>
            <a:pPr lvl="1"/>
            <a:r>
              <a:rPr lang="nb-NO" dirty="0"/>
              <a:t>Fiskegruppe – lage egen fiskestang – og når isen går skal dette testes</a:t>
            </a:r>
          </a:p>
          <a:p>
            <a:pPr lvl="1"/>
            <a:r>
              <a:rPr lang="nb-NO" dirty="0"/>
              <a:t>Bål og matgruppe</a:t>
            </a:r>
          </a:p>
          <a:p>
            <a:pPr lvl="1"/>
            <a:r>
              <a:rPr lang="nb-NO" dirty="0"/>
              <a:t>Klatregruppe </a:t>
            </a:r>
            <a:r>
              <a:rPr lang="nb-NO"/>
              <a:t>(innendørs </a:t>
            </a:r>
            <a:r>
              <a:rPr lang="nb-NO" dirty="0"/>
              <a:t>i Rakkestadhallen)</a:t>
            </a:r>
          </a:p>
          <a:p>
            <a:pPr lvl="1"/>
            <a:r>
              <a:rPr lang="nb-NO" dirty="0"/>
              <a:t>Pionering</a:t>
            </a:r>
          </a:p>
          <a:p>
            <a:pPr lvl="1"/>
            <a:r>
              <a:rPr lang="nb-NO" dirty="0"/>
              <a:t>Turgruppe</a:t>
            </a:r>
            <a:br>
              <a:rPr lang="nb-NO" dirty="0"/>
            </a:br>
            <a:br>
              <a:rPr lang="nb-NO" dirty="0"/>
            </a:br>
            <a:endParaRPr lang="nb-NO" dirty="0"/>
          </a:p>
          <a:p>
            <a:r>
              <a:rPr lang="nb-NO" dirty="0"/>
              <a:t>Grunnet covid 19, måtte vi være begrenset antall pr gruppe – så mange hadde 2 «like» møter hver uke for at alle skulle kunne delta.</a:t>
            </a:r>
          </a:p>
          <a:p>
            <a:endParaRPr lang="nb-NO" dirty="0"/>
          </a:p>
          <a:p>
            <a:r>
              <a:rPr lang="nb-NO" dirty="0"/>
              <a:t>Vi håper 2021 – gir oss bedre muligheter for å møtes oftere.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16C44E-96EC-475C-910F-A7D660DA67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5298" y="230188"/>
            <a:ext cx="2444620" cy="13249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5FBAD2-E821-4313-83BF-91269C35419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0912" y="5574345"/>
            <a:ext cx="634169" cy="10534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F5CD19-D219-4885-B153-5AD6F638C5D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11386" y="5480009"/>
            <a:ext cx="2208245" cy="12421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27508B-CA5C-4CBC-AC57-BF03D9080DD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5225" y="3013854"/>
            <a:ext cx="2954693" cy="166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21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F18F5520C20448888E8B4C82345FF" ma:contentTypeVersion="10" ma:contentTypeDescription="Create a new document." ma:contentTypeScope="" ma:versionID="cb8178b4a809ffc9ae7e85b5eec2f6c6">
  <xsd:schema xmlns:xsd="http://www.w3.org/2001/XMLSchema" xmlns:xs="http://www.w3.org/2001/XMLSchema" xmlns:p="http://schemas.microsoft.com/office/2006/metadata/properties" xmlns:ns3="a5505c1f-c5ea-4a93-a17c-e5416312f265" targetNamespace="http://schemas.microsoft.com/office/2006/metadata/properties" ma:root="true" ma:fieldsID="bc05781494fc3e4d4bc2269c7e1c855b" ns3:_="">
    <xsd:import namespace="a5505c1f-c5ea-4a93-a17c-e5416312f2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505c1f-c5ea-4a93-a17c-e5416312f2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5770E1-2C8E-431B-95D6-8721DDE130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3EA416-D332-40DF-B8B6-2257F61F62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505c1f-c5ea-4a93-a17c-e5416312f2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272068-2192-4FD5-96B7-470A28216FFC}">
  <ds:schemaRefs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a5505c1f-c5ea-4a93-a17c-e5416312f265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354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OM GRUPPA</vt:lpstr>
      <vt:lpstr>Hus og Hytte</vt:lpstr>
      <vt:lpstr>Aktiviteter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Steinar Heia</dc:creator>
  <cp:lastModifiedBy>Michael Zetterlund</cp:lastModifiedBy>
  <cp:revision>6</cp:revision>
  <dcterms:created xsi:type="dcterms:W3CDTF">2020-06-11T12:44:53Z</dcterms:created>
  <dcterms:modified xsi:type="dcterms:W3CDTF">2021-02-15T10:05:05Z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0x010100BD2F18F5520C20448888E8B4C82345FF</vt:lpwstr>
  </property>
</Properties>
</file>