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7" r:id="rId5"/>
    <p:sldId id="264" r:id="rId6"/>
    <p:sldId id="265" r:id="rId7"/>
    <p:sldId id="266" r:id="rId8"/>
    <p:sldId id="267" r:id="rId9"/>
    <p:sldId id="268" r:id="rId10"/>
    <p:sldId id="269" r:id="rId11"/>
    <p:sldId id="270" r:id="rId12"/>
  </p:sldIdLst>
  <p:sldSz cx="9144000" cy="6858000" type="screen4x3"/>
  <p:notesSz cx="6858000" cy="9144000"/>
  <p:defaultTextStyle>
    <a:defPPr>
      <a:defRPr lang="nb-NO"/>
    </a:defPPr>
    <a:lvl1pPr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D11"/>
    <a:srgbClr val="486B7F"/>
    <a:srgbClr val="436D88"/>
    <a:srgbClr val="68768B"/>
    <a:srgbClr val="EBEADD"/>
    <a:srgbClr val="D5D4D8"/>
    <a:srgbClr val="9E5458"/>
    <a:srgbClr val="D985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74D46D-C4ED-40DD-B5AF-5D6446288783}" v="7" dt="2021-02-06T17:56:36.8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87" autoAdjust="0"/>
    <p:restoredTop sz="96357" autoAdjust="0"/>
  </p:normalViewPr>
  <p:slideViewPr>
    <p:cSldViewPr>
      <p:cViewPr varScale="1">
        <p:scale>
          <a:sx n="129" d="100"/>
          <a:sy n="129" d="100"/>
        </p:scale>
        <p:origin x="1013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84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nut Ivar Torp Andresen" userId="8370ef94-cbc1-4e3c-8361-38ded2938076" providerId="ADAL" clId="{3774D46D-C4ED-40DD-B5AF-5D6446288783}"/>
    <pc:docChg chg="undo custSel addSld delSld modSld">
      <pc:chgData name="Knut Ivar Torp Andresen" userId="8370ef94-cbc1-4e3c-8361-38ded2938076" providerId="ADAL" clId="{3774D46D-C4ED-40DD-B5AF-5D6446288783}" dt="2021-02-06T18:28:56.602" v="328" actId="20577"/>
      <pc:docMkLst>
        <pc:docMk/>
      </pc:docMkLst>
      <pc:sldChg chg="delSp modSp del mod">
        <pc:chgData name="Knut Ivar Torp Andresen" userId="8370ef94-cbc1-4e3c-8361-38ded2938076" providerId="ADAL" clId="{3774D46D-C4ED-40DD-B5AF-5D6446288783}" dt="2021-02-06T18:26:37.423" v="307" actId="2696"/>
        <pc:sldMkLst>
          <pc:docMk/>
          <pc:sldMk cId="3211288541" sldId="258"/>
        </pc:sldMkLst>
        <pc:picChg chg="del mod">
          <ac:chgData name="Knut Ivar Torp Andresen" userId="8370ef94-cbc1-4e3c-8361-38ded2938076" providerId="ADAL" clId="{3774D46D-C4ED-40DD-B5AF-5D6446288783}" dt="2021-02-06T17:48:04.175" v="254" actId="21"/>
          <ac:picMkLst>
            <pc:docMk/>
            <pc:sldMk cId="3211288541" sldId="258"/>
            <ac:picMk id="3" creationId="{30013E8C-9CE9-4FFD-88E1-6356E96171D4}"/>
          </ac:picMkLst>
        </pc:picChg>
      </pc:sldChg>
      <pc:sldChg chg="del">
        <pc:chgData name="Knut Ivar Torp Andresen" userId="8370ef94-cbc1-4e3c-8361-38ded2938076" providerId="ADAL" clId="{3774D46D-C4ED-40DD-B5AF-5D6446288783}" dt="2021-02-06T17:47:29.720" v="248" actId="2696"/>
        <pc:sldMkLst>
          <pc:docMk/>
          <pc:sldMk cId="2652474254" sldId="259"/>
        </pc:sldMkLst>
      </pc:sldChg>
      <pc:sldChg chg="del">
        <pc:chgData name="Knut Ivar Torp Andresen" userId="8370ef94-cbc1-4e3c-8361-38ded2938076" providerId="ADAL" clId="{3774D46D-C4ED-40DD-B5AF-5D6446288783}" dt="2021-02-06T17:47:34.234" v="249" actId="2696"/>
        <pc:sldMkLst>
          <pc:docMk/>
          <pc:sldMk cId="2264584419" sldId="260"/>
        </pc:sldMkLst>
      </pc:sldChg>
      <pc:sldChg chg="del">
        <pc:chgData name="Knut Ivar Torp Andresen" userId="8370ef94-cbc1-4e3c-8361-38ded2938076" providerId="ADAL" clId="{3774D46D-C4ED-40DD-B5AF-5D6446288783}" dt="2021-02-06T17:47:37.354" v="250" actId="2696"/>
        <pc:sldMkLst>
          <pc:docMk/>
          <pc:sldMk cId="1679411860" sldId="261"/>
        </pc:sldMkLst>
      </pc:sldChg>
      <pc:sldChg chg="del">
        <pc:chgData name="Knut Ivar Torp Andresen" userId="8370ef94-cbc1-4e3c-8361-38ded2938076" providerId="ADAL" clId="{3774D46D-C4ED-40DD-B5AF-5D6446288783}" dt="2021-02-06T17:47:41.335" v="251" actId="2696"/>
        <pc:sldMkLst>
          <pc:docMk/>
          <pc:sldMk cId="3772604088" sldId="263"/>
        </pc:sldMkLst>
      </pc:sldChg>
      <pc:sldChg chg="modSp mod">
        <pc:chgData name="Knut Ivar Torp Andresen" userId="8370ef94-cbc1-4e3c-8361-38ded2938076" providerId="ADAL" clId="{3774D46D-C4ED-40DD-B5AF-5D6446288783}" dt="2021-02-06T18:28:03.102" v="326" actId="113"/>
        <pc:sldMkLst>
          <pc:docMk/>
          <pc:sldMk cId="2548733661" sldId="266"/>
        </pc:sldMkLst>
        <pc:spChg chg="mod">
          <ac:chgData name="Knut Ivar Torp Andresen" userId="8370ef94-cbc1-4e3c-8361-38ded2938076" providerId="ADAL" clId="{3774D46D-C4ED-40DD-B5AF-5D6446288783}" dt="2021-02-06T18:27:49.571" v="323" actId="403"/>
          <ac:spMkLst>
            <pc:docMk/>
            <pc:sldMk cId="2548733661" sldId="266"/>
            <ac:spMk id="6" creationId="{DE885065-3D00-4D75-B24B-24DB13AE3DA8}"/>
          </ac:spMkLst>
        </pc:spChg>
        <pc:spChg chg="mod">
          <ac:chgData name="Knut Ivar Torp Andresen" userId="8370ef94-cbc1-4e3c-8361-38ded2938076" providerId="ADAL" clId="{3774D46D-C4ED-40DD-B5AF-5D6446288783}" dt="2021-02-06T18:28:03.102" v="326" actId="113"/>
          <ac:spMkLst>
            <pc:docMk/>
            <pc:sldMk cId="2548733661" sldId="266"/>
            <ac:spMk id="13" creationId="{AE7A51AF-F69D-44D6-A0D1-E16B7AA01E03}"/>
          </ac:spMkLst>
        </pc:spChg>
        <pc:spChg chg="mod">
          <ac:chgData name="Knut Ivar Torp Andresen" userId="8370ef94-cbc1-4e3c-8361-38ded2938076" providerId="ADAL" clId="{3774D46D-C4ED-40DD-B5AF-5D6446288783}" dt="2021-02-06T18:28:00.157" v="325" actId="113"/>
          <ac:spMkLst>
            <pc:docMk/>
            <pc:sldMk cId="2548733661" sldId="266"/>
            <ac:spMk id="15" creationId="{C7A01868-1403-42E3-A2F2-9931423EE705}"/>
          </ac:spMkLst>
        </pc:spChg>
      </pc:sldChg>
      <pc:sldChg chg="modSp mod">
        <pc:chgData name="Knut Ivar Torp Andresen" userId="8370ef94-cbc1-4e3c-8361-38ded2938076" providerId="ADAL" clId="{3774D46D-C4ED-40DD-B5AF-5D6446288783}" dt="2021-02-06T18:27:42.894" v="322" actId="255"/>
        <pc:sldMkLst>
          <pc:docMk/>
          <pc:sldMk cId="1260327842" sldId="267"/>
        </pc:sldMkLst>
        <pc:spChg chg="mod">
          <ac:chgData name="Knut Ivar Torp Andresen" userId="8370ef94-cbc1-4e3c-8361-38ded2938076" providerId="ADAL" clId="{3774D46D-C4ED-40DD-B5AF-5D6446288783}" dt="2021-02-06T18:27:42.894" v="322" actId="255"/>
          <ac:spMkLst>
            <pc:docMk/>
            <pc:sldMk cId="1260327842" sldId="267"/>
            <ac:spMk id="6" creationId="{DE885065-3D00-4D75-B24B-24DB13AE3DA8}"/>
          </ac:spMkLst>
        </pc:spChg>
      </pc:sldChg>
      <pc:sldChg chg="addSp delSp modSp mod">
        <pc:chgData name="Knut Ivar Torp Andresen" userId="8370ef94-cbc1-4e3c-8361-38ded2938076" providerId="ADAL" clId="{3774D46D-C4ED-40DD-B5AF-5D6446288783}" dt="2021-02-06T18:28:43.917" v="327" actId="1076"/>
        <pc:sldMkLst>
          <pc:docMk/>
          <pc:sldMk cId="2833930990" sldId="268"/>
        </pc:sldMkLst>
        <pc:spChg chg="mod">
          <ac:chgData name="Knut Ivar Torp Andresen" userId="8370ef94-cbc1-4e3c-8361-38ded2938076" providerId="ADAL" clId="{3774D46D-C4ED-40DD-B5AF-5D6446288783}" dt="2021-02-06T18:27:34.948" v="321" actId="255"/>
          <ac:spMkLst>
            <pc:docMk/>
            <pc:sldMk cId="2833930990" sldId="268"/>
            <ac:spMk id="6" creationId="{DE885065-3D00-4D75-B24B-24DB13AE3DA8}"/>
          </ac:spMkLst>
        </pc:spChg>
        <pc:spChg chg="del">
          <ac:chgData name="Knut Ivar Torp Andresen" userId="8370ef94-cbc1-4e3c-8361-38ded2938076" providerId="ADAL" clId="{3774D46D-C4ED-40DD-B5AF-5D6446288783}" dt="2021-02-06T17:39:54.381" v="2" actId="478"/>
          <ac:spMkLst>
            <pc:docMk/>
            <pc:sldMk cId="2833930990" sldId="268"/>
            <ac:spMk id="13" creationId="{AE7A51AF-F69D-44D6-A0D1-E16B7AA01E03}"/>
          </ac:spMkLst>
        </pc:spChg>
        <pc:spChg chg="del mod">
          <ac:chgData name="Knut Ivar Torp Andresen" userId="8370ef94-cbc1-4e3c-8361-38ded2938076" providerId="ADAL" clId="{3774D46D-C4ED-40DD-B5AF-5D6446288783}" dt="2021-02-06T17:39:51.569" v="1" actId="478"/>
          <ac:spMkLst>
            <pc:docMk/>
            <pc:sldMk cId="2833930990" sldId="268"/>
            <ac:spMk id="15" creationId="{C7A01868-1403-42E3-A2F2-9931423EE705}"/>
          </ac:spMkLst>
        </pc:spChg>
        <pc:picChg chg="add mod">
          <ac:chgData name="Knut Ivar Torp Andresen" userId="8370ef94-cbc1-4e3c-8361-38ded2938076" providerId="ADAL" clId="{3774D46D-C4ED-40DD-B5AF-5D6446288783}" dt="2021-02-06T17:42:03.259" v="31" actId="14100"/>
          <ac:picMkLst>
            <pc:docMk/>
            <pc:sldMk cId="2833930990" sldId="268"/>
            <ac:picMk id="3" creationId="{51E400CC-A322-422B-992B-851EA5AAE7AA}"/>
          </ac:picMkLst>
        </pc:picChg>
        <pc:picChg chg="add mod">
          <ac:chgData name="Knut Ivar Torp Andresen" userId="8370ef94-cbc1-4e3c-8361-38ded2938076" providerId="ADAL" clId="{3774D46D-C4ED-40DD-B5AF-5D6446288783}" dt="2021-02-06T17:41:59.831" v="30" actId="14100"/>
          <ac:picMkLst>
            <pc:docMk/>
            <pc:sldMk cId="2833930990" sldId="268"/>
            <ac:picMk id="5" creationId="{F9FFE7C3-291D-482E-8418-6CF1328C1FE8}"/>
          </ac:picMkLst>
        </pc:picChg>
        <pc:picChg chg="add del mod">
          <ac:chgData name="Knut Ivar Torp Andresen" userId="8370ef94-cbc1-4e3c-8361-38ded2938076" providerId="ADAL" clId="{3774D46D-C4ED-40DD-B5AF-5D6446288783}" dt="2021-02-06T17:53:58.812" v="284" actId="478"/>
          <ac:picMkLst>
            <pc:docMk/>
            <pc:sldMk cId="2833930990" sldId="268"/>
            <ac:picMk id="8" creationId="{92F429BF-6ABF-4AD6-BCBE-1928808BD16E}"/>
          </ac:picMkLst>
        </pc:picChg>
        <pc:picChg chg="add mod">
          <ac:chgData name="Knut Ivar Torp Andresen" userId="8370ef94-cbc1-4e3c-8361-38ded2938076" providerId="ADAL" clId="{3774D46D-C4ED-40DD-B5AF-5D6446288783}" dt="2021-02-06T17:41:22.562" v="22" actId="14100"/>
          <ac:picMkLst>
            <pc:docMk/>
            <pc:sldMk cId="2833930990" sldId="268"/>
            <ac:picMk id="10" creationId="{D5373F89-D98B-49D7-A565-77A19CF98406}"/>
          </ac:picMkLst>
        </pc:picChg>
        <pc:picChg chg="add mod">
          <ac:chgData name="Knut Ivar Torp Andresen" userId="8370ef94-cbc1-4e3c-8361-38ded2938076" providerId="ADAL" clId="{3774D46D-C4ED-40DD-B5AF-5D6446288783}" dt="2021-02-06T17:44:25.946" v="93" actId="1076"/>
          <ac:picMkLst>
            <pc:docMk/>
            <pc:sldMk cId="2833930990" sldId="268"/>
            <ac:picMk id="12" creationId="{A0B4494D-324E-408C-8659-FF2669A555F0}"/>
          </ac:picMkLst>
        </pc:picChg>
        <pc:picChg chg="add del mod modCrop">
          <ac:chgData name="Knut Ivar Torp Andresen" userId="8370ef94-cbc1-4e3c-8361-38ded2938076" providerId="ADAL" clId="{3774D46D-C4ED-40DD-B5AF-5D6446288783}" dt="2021-02-06T17:56:25.062" v="290" actId="478"/>
          <ac:picMkLst>
            <pc:docMk/>
            <pc:sldMk cId="2833930990" sldId="268"/>
            <ac:picMk id="16" creationId="{E38A1431-62C9-4AF3-8D34-DFB13B7DC818}"/>
          </ac:picMkLst>
        </pc:picChg>
        <pc:picChg chg="add mod">
          <ac:chgData name="Knut Ivar Torp Andresen" userId="8370ef94-cbc1-4e3c-8361-38ded2938076" providerId="ADAL" clId="{3774D46D-C4ED-40DD-B5AF-5D6446288783}" dt="2021-02-06T18:28:43.917" v="327" actId="1076"/>
          <ac:picMkLst>
            <pc:docMk/>
            <pc:sldMk cId="2833930990" sldId="268"/>
            <ac:picMk id="18" creationId="{7204761A-4911-40A0-9FFB-974E28992BEC}"/>
          </ac:picMkLst>
        </pc:picChg>
      </pc:sldChg>
      <pc:sldChg chg="addSp delSp modSp add mod">
        <pc:chgData name="Knut Ivar Torp Andresen" userId="8370ef94-cbc1-4e3c-8361-38ded2938076" providerId="ADAL" clId="{3774D46D-C4ED-40DD-B5AF-5D6446288783}" dt="2021-02-06T18:27:27.363" v="320" actId="255"/>
        <pc:sldMkLst>
          <pc:docMk/>
          <pc:sldMk cId="524999552" sldId="269"/>
        </pc:sldMkLst>
        <pc:spChg chg="add mod">
          <ac:chgData name="Knut Ivar Torp Andresen" userId="8370ef94-cbc1-4e3c-8361-38ded2938076" providerId="ADAL" clId="{3774D46D-C4ED-40DD-B5AF-5D6446288783}" dt="2021-02-06T18:27:14.772" v="319" actId="20577"/>
          <ac:spMkLst>
            <pc:docMk/>
            <pc:sldMk cId="524999552" sldId="269"/>
            <ac:spMk id="2" creationId="{A209F4F1-42CB-4049-BAC7-A64E3060B201}"/>
          </ac:spMkLst>
        </pc:spChg>
        <pc:spChg chg="mod">
          <ac:chgData name="Knut Ivar Torp Andresen" userId="8370ef94-cbc1-4e3c-8361-38ded2938076" providerId="ADAL" clId="{3774D46D-C4ED-40DD-B5AF-5D6446288783}" dt="2021-02-06T18:27:27.363" v="320" actId="255"/>
          <ac:spMkLst>
            <pc:docMk/>
            <pc:sldMk cId="524999552" sldId="269"/>
            <ac:spMk id="6" creationId="{DE885065-3D00-4D75-B24B-24DB13AE3DA8}"/>
          </ac:spMkLst>
        </pc:spChg>
        <pc:picChg chg="del">
          <ac:chgData name="Knut Ivar Torp Andresen" userId="8370ef94-cbc1-4e3c-8361-38ded2938076" providerId="ADAL" clId="{3774D46D-C4ED-40DD-B5AF-5D6446288783}" dt="2021-02-06T17:43:39.824" v="87" actId="478"/>
          <ac:picMkLst>
            <pc:docMk/>
            <pc:sldMk cId="524999552" sldId="269"/>
            <ac:picMk id="3" creationId="{51E400CC-A322-422B-992B-851EA5AAE7AA}"/>
          </ac:picMkLst>
        </pc:picChg>
        <pc:picChg chg="del">
          <ac:chgData name="Knut Ivar Torp Andresen" userId="8370ef94-cbc1-4e3c-8361-38ded2938076" providerId="ADAL" clId="{3774D46D-C4ED-40DD-B5AF-5D6446288783}" dt="2021-02-06T17:43:38.231" v="86" actId="478"/>
          <ac:picMkLst>
            <pc:docMk/>
            <pc:sldMk cId="524999552" sldId="269"/>
            <ac:picMk id="5" creationId="{F9FFE7C3-291D-482E-8418-6CF1328C1FE8}"/>
          </ac:picMkLst>
        </pc:picChg>
        <pc:picChg chg="del">
          <ac:chgData name="Knut Ivar Torp Andresen" userId="8370ef94-cbc1-4e3c-8361-38ded2938076" providerId="ADAL" clId="{3774D46D-C4ED-40DD-B5AF-5D6446288783}" dt="2021-02-06T17:43:44.455" v="90" actId="478"/>
          <ac:picMkLst>
            <pc:docMk/>
            <pc:sldMk cId="524999552" sldId="269"/>
            <ac:picMk id="8" creationId="{92F429BF-6ABF-4AD6-BCBE-1928808BD16E}"/>
          </ac:picMkLst>
        </pc:picChg>
        <pc:picChg chg="add mod">
          <ac:chgData name="Knut Ivar Torp Andresen" userId="8370ef94-cbc1-4e3c-8361-38ded2938076" providerId="ADAL" clId="{3774D46D-C4ED-40DD-B5AF-5D6446288783}" dt="2021-02-06T17:48:32.642" v="257" actId="1076"/>
          <ac:picMkLst>
            <pc:docMk/>
            <pc:sldMk cId="524999552" sldId="269"/>
            <ac:picMk id="9" creationId="{F3624A32-BB81-4077-B79F-B846B24ECADA}"/>
          </ac:picMkLst>
        </pc:picChg>
        <pc:picChg chg="del">
          <ac:chgData name="Knut Ivar Torp Andresen" userId="8370ef94-cbc1-4e3c-8361-38ded2938076" providerId="ADAL" clId="{3774D46D-C4ED-40DD-B5AF-5D6446288783}" dt="2021-02-06T17:43:41.246" v="88" actId="478"/>
          <ac:picMkLst>
            <pc:docMk/>
            <pc:sldMk cId="524999552" sldId="269"/>
            <ac:picMk id="10" creationId="{D5373F89-D98B-49D7-A565-77A19CF98406}"/>
          </ac:picMkLst>
        </pc:picChg>
        <pc:picChg chg="del">
          <ac:chgData name="Knut Ivar Torp Andresen" userId="8370ef94-cbc1-4e3c-8361-38ded2938076" providerId="ADAL" clId="{3774D46D-C4ED-40DD-B5AF-5D6446288783}" dt="2021-02-06T17:43:42.977" v="89" actId="478"/>
          <ac:picMkLst>
            <pc:docMk/>
            <pc:sldMk cId="524999552" sldId="269"/>
            <ac:picMk id="12" creationId="{A0B4494D-324E-408C-8659-FF2669A555F0}"/>
          </ac:picMkLst>
        </pc:picChg>
      </pc:sldChg>
      <pc:sldChg chg="modSp add mod">
        <pc:chgData name="Knut Ivar Torp Andresen" userId="8370ef94-cbc1-4e3c-8361-38ded2938076" providerId="ADAL" clId="{3774D46D-C4ED-40DD-B5AF-5D6446288783}" dt="2021-02-06T18:28:56.602" v="328" actId="20577"/>
        <pc:sldMkLst>
          <pc:docMk/>
          <pc:sldMk cId="4286317973" sldId="270"/>
        </pc:sldMkLst>
        <pc:spChg chg="mod">
          <ac:chgData name="Knut Ivar Torp Andresen" userId="8370ef94-cbc1-4e3c-8361-38ded2938076" providerId="ADAL" clId="{3774D46D-C4ED-40DD-B5AF-5D6446288783}" dt="2021-02-06T18:28:56.602" v="328" actId="20577"/>
          <ac:spMkLst>
            <pc:docMk/>
            <pc:sldMk cId="4286317973" sldId="270"/>
            <ac:spMk id="6" creationId="{DE885065-3D00-4D75-B24B-24DB13AE3DA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52400" y="86868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000">
                <a:latin typeface="Georgia" panose="02040502050405020303" pitchFamily="18" charset="0"/>
              </a:defRPr>
            </a:lvl1pPr>
          </a:lstStyle>
          <a:p>
            <a:r>
              <a:rPr lang="nb-NO" altLang="nb-NO"/>
              <a:t>Norges speiderforbund</a:t>
            </a:r>
            <a:endParaRPr lang="nb-NO" altLang="nb-NO">
              <a:latin typeface="Arial" panose="020B0604020202020204" pitchFamily="34" charset="0"/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Georgia" panose="02040502050405020303" pitchFamily="18" charset="0"/>
              </a:defRPr>
            </a:lvl1pPr>
          </a:lstStyle>
          <a:p>
            <a:fld id="{55FDCE5A-47E2-4F01-BD54-309A2D13C08B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0767776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b="0">
                <a:latin typeface="Georgia" panose="02040502050405020303" pitchFamily="18" charset="0"/>
              </a:defRPr>
            </a:lvl1pPr>
          </a:lstStyle>
          <a:p>
            <a:r>
              <a:rPr lang="nb-NO" altLang="nb-NO"/>
              <a:t>Norges speiderforbund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latin typeface="Georgia" panose="02040502050405020303" pitchFamily="18" charset="0"/>
              </a:defRPr>
            </a:lvl1pPr>
          </a:lstStyle>
          <a:p>
            <a:endParaRPr lang="nb-NO" altLang="nb-NO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tekststiler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  <a:p>
            <a:pPr lvl="3"/>
            <a:r>
              <a:rPr lang="nb-NO" altLang="nb-NO"/>
              <a:t>Fjerde nivå</a:t>
            </a:r>
          </a:p>
          <a:p>
            <a:pPr lvl="4"/>
            <a:r>
              <a:rPr lang="nb-NO" altLang="nb-NO"/>
              <a:t>Femte nivå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000" b="0">
                <a:latin typeface="Georgia" panose="02040502050405020303" pitchFamily="18" charset="0"/>
              </a:defRPr>
            </a:lvl1pPr>
          </a:lstStyle>
          <a:p>
            <a:r>
              <a:rPr lang="nb-NO" altLang="nb-NO"/>
              <a:t>Norges speiderforbund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 b="0">
                <a:latin typeface="Georgia" panose="02040502050405020303" pitchFamily="18" charset="0"/>
              </a:defRPr>
            </a:lvl1pPr>
          </a:lstStyle>
          <a:p>
            <a:fld id="{3CC73248-96A3-466C-81D7-1619779B1D50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87210527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nb-NO" altLang="nb-NO"/>
              <a:t>Norges speiderforbund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nb-NO" altLang="nb-NO"/>
              <a:t>Norges speiderforbund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0BAA0B-738A-4C18-B57F-778D5AA730FD}" type="slidenum">
              <a:rPr lang="nb-NO" altLang="nb-NO"/>
              <a:pPr/>
              <a:t>1</a:t>
            </a:fld>
            <a:endParaRPr lang="nb-NO" altLang="nb-NO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685512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7384"/>
            <a:ext cx="9149845" cy="6321294"/>
          </a:xfrm>
          <a:prstGeom prst="rect">
            <a:avLst/>
          </a:prstGeom>
        </p:spPr>
      </p:pic>
      <p:sp>
        <p:nvSpPr>
          <p:cNvPr id="29750" name="Text Box 54"/>
          <p:cNvSpPr txBox="1">
            <a:spLocks noChangeArrowheads="1"/>
          </p:cNvSpPr>
          <p:nvPr/>
        </p:nvSpPr>
        <p:spPr bwMode="auto">
          <a:xfrm>
            <a:off x="0" y="6400800"/>
            <a:ext cx="914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9E8DB"/>
                </a:solidFill>
              </a14:hiddenFill>
            </a:ext>
            <a:ext uri="{91240B29-F687-4F45-9708-019B960494DF}">
              <a14:hiddenLine xmlns:a14="http://schemas.microsoft.com/office/drawing/2010/main" w="19050" cap="rnd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nb-NO" altLang="nb-NO" sz="1200">
                <a:solidFill>
                  <a:schemeClr val="bg1"/>
                </a:solidFill>
                <a:latin typeface="Georgia" panose="02040502050405020303" pitchFamily="18" charset="0"/>
              </a:rPr>
              <a:t>Norges speiderforbund</a:t>
            </a:r>
          </a:p>
        </p:txBody>
      </p:sp>
      <p:pic>
        <p:nvPicPr>
          <p:cNvPr id="29767" name="Picture 71" descr="kloverlilj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332656"/>
            <a:ext cx="809625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9592" y="5271789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TekstSylinder 3"/>
          <p:cNvSpPr txBox="1"/>
          <p:nvPr userDrawn="1"/>
        </p:nvSpPr>
        <p:spPr>
          <a:xfrm>
            <a:off x="27245" y="-13510"/>
            <a:ext cx="24482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1000" dirty="0">
                <a:solidFill>
                  <a:schemeClr val="bg1"/>
                </a:solidFill>
              </a:rPr>
              <a:t>Foto: CF </a:t>
            </a:r>
            <a:r>
              <a:rPr lang="nb-NO" sz="1000" dirty="0" err="1">
                <a:solidFill>
                  <a:schemeClr val="bg1"/>
                </a:solidFill>
              </a:rPr>
              <a:t>Salicath</a:t>
            </a:r>
            <a:endParaRPr lang="nb-NO" sz="1000" dirty="0">
              <a:solidFill>
                <a:schemeClr val="bg1"/>
              </a:solidFill>
            </a:endParaRPr>
          </a:p>
        </p:txBody>
      </p:sp>
      <p:sp>
        <p:nvSpPr>
          <p:cNvPr id="10" name="Rectangle 36"/>
          <p:cNvSpPr>
            <a:spLocks noChangeArrowheads="1"/>
          </p:cNvSpPr>
          <p:nvPr userDrawn="1"/>
        </p:nvSpPr>
        <p:spPr bwMode="auto">
          <a:xfrm>
            <a:off x="0" y="6468431"/>
            <a:ext cx="2895600" cy="4032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cap="rnd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pic>
        <p:nvPicPr>
          <p:cNvPr id="11" name="Picture 37" descr="Norgesspeiderforbund_negativ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25" y="6411279"/>
            <a:ext cx="2817812" cy="51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8"/>
          <p:cNvSpPr>
            <a:spLocks noChangeArrowheads="1"/>
          </p:cNvSpPr>
          <p:nvPr userDrawn="1"/>
        </p:nvSpPr>
        <p:spPr bwMode="auto">
          <a:xfrm>
            <a:off x="2987824" y="6468430"/>
            <a:ext cx="6156176" cy="4032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cap="rnd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675283295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247725684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2057400"/>
            <a:ext cx="3733800" cy="365760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24400" y="2057400"/>
            <a:ext cx="3733800" cy="365760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999321959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990811260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09575713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9945903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971047123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-1"/>
            <a:ext cx="9144000" cy="6389835"/>
          </a:xfrm>
          <a:prstGeom prst="rect">
            <a:avLst/>
          </a:prstGeom>
          <a:solidFill>
            <a:srgbClr val="0A0D1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cap="rnd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049" name="Text Box 25"/>
          <p:cNvSpPr txBox="1">
            <a:spLocks noChangeArrowheads="1"/>
          </p:cNvSpPr>
          <p:nvPr/>
        </p:nvSpPr>
        <p:spPr bwMode="auto">
          <a:xfrm>
            <a:off x="2422525" y="51054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9E8DB"/>
                </a:solidFill>
              </a14:hiddenFill>
            </a:ext>
            <a:ext uri="{91240B29-F687-4F45-9708-019B960494DF}">
              <a14:hiddenLine xmlns:a14="http://schemas.microsoft.com/office/drawing/2010/main" w="19050" cap="rnd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nb-NO" altLang="nb-NO"/>
          </a:p>
        </p:txBody>
      </p:sp>
      <p:sp>
        <p:nvSpPr>
          <p:cNvPr id="1058" name="Rectangle 3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057400"/>
            <a:ext cx="7620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dirty="0"/>
              <a:t>Klikk for å redigere tekststiler i malen</a:t>
            </a:r>
          </a:p>
          <a:p>
            <a:pPr lvl="1"/>
            <a:r>
              <a:rPr lang="nb-NO" altLang="nb-NO" dirty="0"/>
              <a:t>Andre nivå</a:t>
            </a:r>
          </a:p>
          <a:p>
            <a:pPr lvl="2"/>
            <a:r>
              <a:rPr lang="nb-NO" altLang="nb-NO" dirty="0"/>
              <a:t>Tredje nivå</a:t>
            </a:r>
          </a:p>
          <a:p>
            <a:pPr lvl="3"/>
            <a:r>
              <a:rPr lang="nb-NO" altLang="nb-NO" dirty="0"/>
              <a:t>Fjerde nivå</a:t>
            </a:r>
          </a:p>
          <a:p>
            <a:pPr lvl="4"/>
            <a:r>
              <a:rPr lang="nb-NO" altLang="nb-NO" dirty="0"/>
              <a:t>Femte nivå</a:t>
            </a:r>
          </a:p>
        </p:txBody>
      </p:sp>
      <p:sp>
        <p:nvSpPr>
          <p:cNvPr id="1060" name="Rectangle 36"/>
          <p:cNvSpPr>
            <a:spLocks noChangeArrowheads="1"/>
          </p:cNvSpPr>
          <p:nvPr/>
        </p:nvSpPr>
        <p:spPr bwMode="auto">
          <a:xfrm>
            <a:off x="0" y="6468431"/>
            <a:ext cx="2895600" cy="4032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cap="rnd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pic>
        <p:nvPicPr>
          <p:cNvPr id="1061" name="Picture 37" descr="Norgesspeiderforbund_negativ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25" y="6411279"/>
            <a:ext cx="2817812" cy="51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2" name="Rectangle 38"/>
          <p:cNvSpPr>
            <a:spLocks noChangeArrowheads="1"/>
          </p:cNvSpPr>
          <p:nvPr/>
        </p:nvSpPr>
        <p:spPr bwMode="auto">
          <a:xfrm>
            <a:off x="2987824" y="6468430"/>
            <a:ext cx="6156176" cy="4032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cap="rnd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063" name="Text Box 39"/>
          <p:cNvSpPr txBox="1">
            <a:spLocks noChangeArrowheads="1"/>
          </p:cNvSpPr>
          <p:nvPr/>
        </p:nvSpPr>
        <p:spPr bwMode="auto">
          <a:xfrm>
            <a:off x="8400925" y="6453336"/>
            <a:ext cx="563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9E8DB"/>
                </a:solidFill>
              </a14:hiddenFill>
            </a:ext>
            <a:ext uri="{91240B29-F687-4F45-9708-019B960494DF}">
              <a14:hiddenLine xmlns:a14="http://schemas.microsoft.com/office/drawing/2010/main" w="19050" cap="rnd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fld id="{C0DC5088-711A-4087-85FD-A9C9281D821B}" type="slidenum">
              <a:rPr lang="nb-NO" altLang="nb-NO" sz="2000">
                <a:solidFill>
                  <a:schemeClr val="bg1"/>
                </a:solidFill>
                <a:latin typeface="Georgia" panose="02040502050405020303" pitchFamily="18" charset="0"/>
              </a:rPr>
              <a:pPr>
                <a:spcBef>
                  <a:spcPct val="50000"/>
                </a:spcBef>
              </a:pPr>
              <a:t>‹#›</a:t>
            </a:fld>
            <a:endParaRPr lang="nb-NO" altLang="nb-NO" sz="200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 spd="med"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Georgia" panose="02040502050405020303" pitchFamily="18" charset="0"/>
          <a:ea typeface="ＭＳ Ｐゴシック" panose="020B0600070205080204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Georgia" panose="02040502050405020303" pitchFamily="18" charset="0"/>
          <a:ea typeface="ＭＳ Ｐゴシック" panose="020B0600070205080204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Georgia" panose="02040502050405020303" pitchFamily="18" charset="0"/>
          <a:ea typeface="ＭＳ Ｐゴシック" panose="020B0600070205080204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Georgia" panose="02040502050405020303" pitchFamily="18" charset="0"/>
          <a:ea typeface="ＭＳ Ｐゴシック" panose="020B0600070205080204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Georgia" panose="02040502050405020303" pitchFamily="18" charset="0"/>
          <a:ea typeface="ＭＳ Ｐゴシック" panose="020B0600070205080204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Georgia" panose="02040502050405020303" pitchFamily="18" charset="0"/>
          <a:ea typeface="ＭＳ Ｐゴシック" panose="020B0600070205080204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Georgia" panose="02040502050405020303" pitchFamily="18" charset="0"/>
          <a:ea typeface="ＭＳ Ｐゴシック" panose="020B0600070205080204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Georgia" panose="02040502050405020303" pitchFamily="18" charset="0"/>
          <a:ea typeface="ＭＳ Ｐゴシック" panose="020B0600070205080204" pitchFamily="34" charset="-128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&gt;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–"/>
        <a:defRPr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–"/>
        <a:defRPr sz="1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–"/>
        <a:defRPr sz="1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1D78CAB-DEAD-449B-A023-C3E384C8F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96" y="476672"/>
            <a:ext cx="6984776" cy="975643"/>
          </a:xfrm>
        </p:spPr>
        <p:txBody>
          <a:bodyPr/>
          <a:lstStyle/>
          <a:p>
            <a:r>
              <a:rPr lang="en-US" dirty="0" err="1"/>
              <a:t>Trøgstad</a:t>
            </a:r>
            <a:r>
              <a:rPr lang="en-US" dirty="0"/>
              <a:t> </a:t>
            </a:r>
            <a:r>
              <a:rPr lang="en-US" dirty="0" err="1"/>
              <a:t>Speidergruppe</a:t>
            </a:r>
            <a:br>
              <a:rPr lang="en-US" dirty="0"/>
            </a:b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897AFB5-B510-4E36-888F-69B033AE68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400"/>
            <a:ext cx="7620000" cy="3657600"/>
          </a:xfrm>
        </p:spPr>
        <p:txBody>
          <a:bodyPr/>
          <a:lstStyle/>
          <a:p>
            <a:r>
              <a:rPr lang="en-US" sz="3200" dirty="0"/>
              <a:t>2020 – </a:t>
            </a:r>
            <a:r>
              <a:rPr lang="en-US" sz="3200" dirty="0" err="1"/>
              <a:t>Året</a:t>
            </a:r>
            <a:r>
              <a:rPr lang="en-US" sz="3200" dirty="0"/>
              <a:t> da Norge </a:t>
            </a:r>
            <a:r>
              <a:rPr lang="en-US" sz="3200" dirty="0" err="1"/>
              <a:t>stengte</a:t>
            </a:r>
            <a:r>
              <a:rPr lang="en-US" sz="3200" dirty="0"/>
              <a:t> </a:t>
            </a:r>
            <a:r>
              <a:rPr lang="en-US" sz="3200" dirty="0" err="1"/>
              <a:t>ned</a:t>
            </a:r>
            <a:r>
              <a:rPr lang="en-US" sz="3200" dirty="0"/>
              <a:t>. </a:t>
            </a:r>
          </a:p>
          <a:p>
            <a:r>
              <a:rPr lang="en-US" sz="3200" dirty="0" err="1"/>
              <a:t>Hva</a:t>
            </a:r>
            <a:r>
              <a:rPr lang="en-US" sz="3200" dirty="0"/>
              <a:t> </a:t>
            </a:r>
            <a:r>
              <a:rPr lang="en-US" sz="3200" dirty="0" err="1"/>
              <a:t>fikk</a:t>
            </a:r>
            <a:r>
              <a:rPr lang="en-US" sz="3200" dirty="0"/>
              <a:t> vi </a:t>
            </a:r>
            <a:r>
              <a:rPr lang="en-US" sz="3200" dirty="0" err="1"/>
              <a:t>allikevel</a:t>
            </a:r>
            <a:r>
              <a:rPr lang="en-US" sz="3200" dirty="0"/>
              <a:t> </a:t>
            </a:r>
            <a:r>
              <a:rPr lang="en-US" sz="3200" dirty="0" err="1"/>
              <a:t>til</a:t>
            </a:r>
            <a:r>
              <a:rPr lang="en-US" sz="3200" dirty="0"/>
              <a:t>?</a:t>
            </a:r>
          </a:p>
          <a:p>
            <a:endParaRPr lang="en-US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61730A7-FA3C-435D-A54E-62B9AE65C3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377432"/>
            <a:ext cx="648072" cy="72641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 descr="Et bilde som inneholder tekst&#10;&#10;Automatisk generert beskrivelse">
            <a:extLst>
              <a:ext uri="{FF2B5EF4-FFF2-40B4-BE49-F238E27FC236}">
                <a16:creationId xmlns:a16="http://schemas.microsoft.com/office/drawing/2014/main" id="{55FAC592-42E9-4561-8F22-5ECADCC4AE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04402" y="408625"/>
            <a:ext cx="3835846" cy="6813414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E885065-3D00-4D75-B24B-24DB13AE3DA8}"/>
              </a:ext>
            </a:extLst>
          </p:cNvPr>
          <p:cNvSpPr txBox="1">
            <a:spLocks/>
          </p:cNvSpPr>
          <p:nvPr/>
        </p:nvSpPr>
        <p:spPr bwMode="auto">
          <a:xfrm>
            <a:off x="827584" y="332656"/>
            <a:ext cx="7620000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&gt;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400" b="0" dirty="0">
                <a:solidFill>
                  <a:schemeClr val="bg1"/>
                </a:solidFill>
              </a:rPr>
              <a:t>Hjemmeoppgaver når vi ikke kunne ha møter</a:t>
            </a:r>
            <a:r>
              <a:rPr lang="en-US" b="0" dirty="0"/>
              <a:t>. </a:t>
            </a:r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254083843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E885065-3D00-4D75-B24B-24DB13AE3DA8}"/>
              </a:ext>
            </a:extLst>
          </p:cNvPr>
          <p:cNvSpPr txBox="1">
            <a:spLocks/>
          </p:cNvSpPr>
          <p:nvPr/>
        </p:nvSpPr>
        <p:spPr bwMode="auto">
          <a:xfrm>
            <a:off x="827584" y="332656"/>
            <a:ext cx="7620000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&gt;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400" b="0" dirty="0">
                <a:solidFill>
                  <a:schemeClr val="bg1"/>
                </a:solidFill>
              </a:rPr>
              <a:t>Hjemmeoppgave kokk</a:t>
            </a:r>
            <a:endParaRPr lang="en-US" b="0" dirty="0"/>
          </a:p>
          <a:p>
            <a:endParaRPr lang="en-US" b="0" dirty="0"/>
          </a:p>
        </p:txBody>
      </p:sp>
      <p:pic>
        <p:nvPicPr>
          <p:cNvPr id="4" name="Plassholder for innhold 3" descr="Et bilde som inneholder person, mat, rett, måltid&#10;&#10;Automatisk generert beskrivelse">
            <a:extLst>
              <a:ext uri="{FF2B5EF4-FFF2-40B4-BE49-F238E27FC236}">
                <a16:creationId xmlns:a16="http://schemas.microsoft.com/office/drawing/2014/main" id="{53206557-2F20-4DC6-B9B8-ECE86C5C35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8004" y="3518269"/>
            <a:ext cx="2864904" cy="2864904"/>
          </a:xfrm>
        </p:spPr>
      </p:pic>
      <p:pic>
        <p:nvPicPr>
          <p:cNvPr id="8" name="Bilde 7" descr="Et bilde som inneholder person, innendørs, forberedelse, måltid&#10;&#10;Automatisk generert beskrivelse">
            <a:extLst>
              <a:ext uri="{FF2B5EF4-FFF2-40B4-BE49-F238E27FC236}">
                <a16:creationId xmlns:a16="http://schemas.microsoft.com/office/drawing/2014/main" id="{C22942AF-D941-4A87-92BE-5DF1C4B49E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2538" y="791807"/>
            <a:ext cx="3459344" cy="2592319"/>
          </a:xfrm>
          <a:prstGeom prst="rect">
            <a:avLst/>
          </a:prstGeom>
        </p:spPr>
      </p:pic>
      <p:pic>
        <p:nvPicPr>
          <p:cNvPr id="10" name="Bilde 9" descr="Et bilde som inneholder person, mat, innendørs&#10;&#10;Automatisk generert beskrivelse">
            <a:extLst>
              <a:ext uri="{FF2B5EF4-FFF2-40B4-BE49-F238E27FC236}">
                <a16:creationId xmlns:a16="http://schemas.microsoft.com/office/drawing/2014/main" id="{CEC26213-1702-4E18-A3F7-7CCD6AC39C4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518269"/>
            <a:ext cx="2864904" cy="2864904"/>
          </a:xfrm>
          <a:prstGeom prst="rect">
            <a:avLst/>
          </a:prstGeom>
        </p:spPr>
      </p:pic>
      <p:pic>
        <p:nvPicPr>
          <p:cNvPr id="12" name="Bilde 11" descr="Et bilde som inneholder gulv, innendørs, tre, brød&#10;&#10;Automatisk generert beskrivelse">
            <a:extLst>
              <a:ext uri="{FF2B5EF4-FFF2-40B4-BE49-F238E27FC236}">
                <a16:creationId xmlns:a16="http://schemas.microsoft.com/office/drawing/2014/main" id="{E7688165-559E-4E80-8F94-201AFBAE98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489" y="3518269"/>
            <a:ext cx="2087991" cy="2786938"/>
          </a:xfrm>
          <a:prstGeom prst="rect">
            <a:avLst/>
          </a:prstGeom>
        </p:spPr>
      </p:pic>
      <p:pic>
        <p:nvPicPr>
          <p:cNvPr id="14" name="Bilde 13" descr="Et bilde som inneholder innendørs, gulv, vegg, person&#10;&#10;Automatisk generert beskrivelse">
            <a:extLst>
              <a:ext uri="{FF2B5EF4-FFF2-40B4-BE49-F238E27FC236}">
                <a16:creationId xmlns:a16="http://schemas.microsoft.com/office/drawing/2014/main" id="{94C981EA-60C9-4545-8F0B-06605A9CA3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1940" y="369417"/>
            <a:ext cx="224790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761292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E885065-3D00-4D75-B24B-24DB13AE3DA8}"/>
              </a:ext>
            </a:extLst>
          </p:cNvPr>
          <p:cNvSpPr txBox="1">
            <a:spLocks/>
          </p:cNvSpPr>
          <p:nvPr/>
        </p:nvSpPr>
        <p:spPr bwMode="auto">
          <a:xfrm>
            <a:off x="827584" y="332656"/>
            <a:ext cx="7620000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&gt;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 err="1"/>
              <a:t>Hva</a:t>
            </a:r>
            <a:r>
              <a:rPr lang="en-US" sz="2800" b="0" dirty="0"/>
              <a:t> har vi </a:t>
            </a:r>
            <a:r>
              <a:rPr lang="en-US" sz="2800" b="0" dirty="0" err="1"/>
              <a:t>gjort</a:t>
            </a:r>
            <a:r>
              <a:rPr lang="en-US" sz="2800" b="0" dirty="0"/>
              <a:t> </a:t>
            </a:r>
            <a:r>
              <a:rPr lang="en-US" sz="2800" b="0" dirty="0" err="1"/>
              <a:t>på</a:t>
            </a:r>
            <a:r>
              <a:rPr lang="en-US" sz="2800" b="0" dirty="0"/>
              <a:t> </a:t>
            </a:r>
            <a:r>
              <a:rPr lang="en-US" sz="2800" b="0" dirty="0" err="1"/>
              <a:t>speidermøter</a:t>
            </a:r>
            <a:r>
              <a:rPr lang="en-US" sz="2800" b="0" dirty="0"/>
              <a:t>?</a:t>
            </a:r>
          </a:p>
        </p:txBody>
      </p:sp>
      <p:pic>
        <p:nvPicPr>
          <p:cNvPr id="5" name="Bilde 4" descr="Et bilde som inneholder tekst&#10;&#10;Automatisk generert beskrivelse">
            <a:extLst>
              <a:ext uri="{FF2B5EF4-FFF2-40B4-BE49-F238E27FC236}">
                <a16:creationId xmlns:a16="http://schemas.microsoft.com/office/drawing/2014/main" id="{C1A29F22-685C-4EE9-93B7-994CF7C8A3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595110" y="141194"/>
            <a:ext cx="3090700" cy="5489848"/>
          </a:xfrm>
          <a:prstGeom prst="rect">
            <a:avLst/>
          </a:prstGeom>
        </p:spPr>
      </p:pic>
      <p:pic>
        <p:nvPicPr>
          <p:cNvPr id="9" name="Bilde 8" descr="Et bilde som inneholder sopp&#10;&#10;Automatisk generert beskrivelse">
            <a:extLst>
              <a:ext uri="{FF2B5EF4-FFF2-40B4-BE49-F238E27FC236}">
                <a16:creationId xmlns:a16="http://schemas.microsoft.com/office/drawing/2014/main" id="{5E22D672-C74A-4943-8A9E-5EA9FE2E2A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764704"/>
            <a:ext cx="2465062" cy="4437112"/>
          </a:xfrm>
          <a:prstGeom prst="rect">
            <a:avLst/>
          </a:prstGeom>
        </p:spPr>
      </p:pic>
      <p:sp>
        <p:nvSpPr>
          <p:cNvPr id="13" name="TekstSylinder 12">
            <a:extLst>
              <a:ext uri="{FF2B5EF4-FFF2-40B4-BE49-F238E27FC236}">
                <a16:creationId xmlns:a16="http://schemas.microsoft.com/office/drawing/2014/main" id="{AE7A51AF-F69D-44D6-A0D1-E16B7AA01E03}"/>
              </a:ext>
            </a:extLst>
          </p:cNvPr>
          <p:cNvSpPr txBox="1"/>
          <p:nvPr/>
        </p:nvSpPr>
        <p:spPr>
          <a:xfrm>
            <a:off x="6156176" y="5373216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0" dirty="0">
                <a:solidFill>
                  <a:schemeClr val="accent3"/>
                </a:solidFill>
              </a:rPr>
              <a:t>Lage blyanter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C7A01868-1403-42E3-A2F2-9931423EE705}"/>
              </a:ext>
            </a:extLst>
          </p:cNvPr>
          <p:cNvSpPr txBox="1"/>
          <p:nvPr/>
        </p:nvSpPr>
        <p:spPr>
          <a:xfrm>
            <a:off x="807056" y="4726142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0" dirty="0">
                <a:solidFill>
                  <a:schemeClr val="accent3"/>
                </a:solidFill>
              </a:rPr>
              <a:t>Dekorere speiderlokalet</a:t>
            </a:r>
          </a:p>
        </p:txBody>
      </p:sp>
    </p:spTree>
    <p:extLst>
      <p:ext uri="{BB962C8B-B14F-4D97-AF65-F5344CB8AC3E}">
        <p14:creationId xmlns:p14="http://schemas.microsoft.com/office/powerpoint/2010/main" val="2548733661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E885065-3D00-4D75-B24B-24DB13AE3DA8}"/>
              </a:ext>
            </a:extLst>
          </p:cNvPr>
          <p:cNvSpPr txBox="1">
            <a:spLocks/>
          </p:cNvSpPr>
          <p:nvPr/>
        </p:nvSpPr>
        <p:spPr bwMode="auto">
          <a:xfrm>
            <a:off x="859153" y="260648"/>
            <a:ext cx="7620000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&gt;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/>
              <a:t>Vi lager </a:t>
            </a:r>
            <a:r>
              <a:rPr lang="en-US" sz="2800" b="0" dirty="0" err="1"/>
              <a:t>islykter</a:t>
            </a:r>
            <a:endParaRPr lang="en-US" sz="2800" b="0" dirty="0"/>
          </a:p>
        </p:txBody>
      </p:sp>
      <p:pic>
        <p:nvPicPr>
          <p:cNvPr id="3" name="Bilde 2" descr="Et bilde som inneholder stearinlys, mørk&#10;&#10;Automatisk generert beskrivelse">
            <a:extLst>
              <a:ext uri="{FF2B5EF4-FFF2-40B4-BE49-F238E27FC236}">
                <a16:creationId xmlns:a16="http://schemas.microsoft.com/office/drawing/2014/main" id="{1C361332-504A-4287-BC7F-43B425C2A6D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9154" y="3573015"/>
            <a:ext cx="3647262" cy="2735447"/>
          </a:xfrm>
          <a:prstGeom prst="rect">
            <a:avLst/>
          </a:prstGeom>
        </p:spPr>
      </p:pic>
      <p:pic>
        <p:nvPicPr>
          <p:cNvPr id="7" name="Bilde 6" descr="Et bilde som inneholder snø, liten, barn, jente&#10;&#10;Automatisk generert beskrivelse">
            <a:extLst>
              <a:ext uri="{FF2B5EF4-FFF2-40B4-BE49-F238E27FC236}">
                <a16:creationId xmlns:a16="http://schemas.microsoft.com/office/drawing/2014/main" id="{02E1F6FA-C265-4FE5-90FC-B5BEF99E436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352" y="3573016"/>
            <a:ext cx="3647262" cy="2735447"/>
          </a:xfrm>
          <a:prstGeom prst="rect">
            <a:avLst/>
          </a:prstGeom>
        </p:spPr>
      </p:pic>
      <p:pic>
        <p:nvPicPr>
          <p:cNvPr id="12" name="Bilde 11" descr="Et bilde som inneholder snø, person&#10;&#10;Automatisk generert beskrivelse">
            <a:extLst>
              <a:ext uri="{FF2B5EF4-FFF2-40B4-BE49-F238E27FC236}">
                <a16:creationId xmlns:a16="http://schemas.microsoft.com/office/drawing/2014/main" id="{EC47FC4C-4968-4290-A829-4CFAAE45BAB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352" y="837569"/>
            <a:ext cx="3647263" cy="2735447"/>
          </a:xfrm>
          <a:prstGeom prst="rect">
            <a:avLst/>
          </a:prstGeom>
        </p:spPr>
      </p:pic>
      <p:pic>
        <p:nvPicPr>
          <p:cNvPr id="16" name="Bilde 15" descr="Et bilde som inneholder gulv&#10;&#10;Automatisk generert beskrivelse">
            <a:extLst>
              <a:ext uri="{FF2B5EF4-FFF2-40B4-BE49-F238E27FC236}">
                <a16:creationId xmlns:a16="http://schemas.microsoft.com/office/drawing/2014/main" id="{99B68505-8BDE-4832-86A2-B879F5888A9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9153" y="693553"/>
            <a:ext cx="3647263" cy="273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327842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E885065-3D00-4D75-B24B-24DB13AE3DA8}"/>
              </a:ext>
            </a:extLst>
          </p:cNvPr>
          <p:cNvSpPr txBox="1">
            <a:spLocks/>
          </p:cNvSpPr>
          <p:nvPr/>
        </p:nvSpPr>
        <p:spPr bwMode="auto">
          <a:xfrm>
            <a:off x="827584" y="332656"/>
            <a:ext cx="7620000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&gt;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 err="1"/>
              <a:t>Sommerleir</a:t>
            </a:r>
            <a:r>
              <a:rPr lang="en-US" sz="2800" b="0" dirty="0"/>
              <a:t> 5 x </a:t>
            </a:r>
            <a:r>
              <a:rPr lang="en-US" sz="2800" b="0" dirty="0" err="1"/>
              <a:t>så</a:t>
            </a:r>
            <a:r>
              <a:rPr lang="en-US" sz="2800" b="0" dirty="0"/>
              <a:t> </a:t>
            </a:r>
            <a:r>
              <a:rPr lang="en-US" sz="2800" b="0" dirty="0" err="1"/>
              <a:t>moro</a:t>
            </a:r>
            <a:r>
              <a:rPr lang="en-US" sz="2800" b="0" dirty="0"/>
              <a:t> </a:t>
            </a:r>
          </a:p>
        </p:txBody>
      </p:sp>
      <p:pic>
        <p:nvPicPr>
          <p:cNvPr id="3" name="Bilde 2" descr="Et bilde som inneholder tre, utendørs, vann, bygning&#10;&#10;Automatisk generert beskrivelse">
            <a:extLst>
              <a:ext uri="{FF2B5EF4-FFF2-40B4-BE49-F238E27FC236}">
                <a16:creationId xmlns:a16="http://schemas.microsoft.com/office/drawing/2014/main" id="{51E400CC-A322-422B-992B-851EA5AAE7A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7531" y="884191"/>
            <a:ext cx="4384647" cy="2077921"/>
          </a:xfrm>
          <a:prstGeom prst="rect">
            <a:avLst/>
          </a:prstGeom>
        </p:spPr>
      </p:pic>
      <p:pic>
        <p:nvPicPr>
          <p:cNvPr id="5" name="Bilde 4" descr="Et bilde som inneholder gress, tre, utendørs, himmel&#10;&#10;Automatisk generert beskrivelse">
            <a:extLst>
              <a:ext uri="{FF2B5EF4-FFF2-40B4-BE49-F238E27FC236}">
                <a16:creationId xmlns:a16="http://schemas.microsoft.com/office/drawing/2014/main" id="{F9FFE7C3-291D-482E-8418-6CF1328C1F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90" y="884191"/>
            <a:ext cx="4384649" cy="2077922"/>
          </a:xfrm>
          <a:prstGeom prst="rect">
            <a:avLst/>
          </a:prstGeom>
        </p:spPr>
      </p:pic>
      <p:pic>
        <p:nvPicPr>
          <p:cNvPr id="10" name="Bilde 9" descr="Et bilde som inneholder person, gress, kake, utendørs&#10;&#10;Automatisk generert beskrivelse">
            <a:extLst>
              <a:ext uri="{FF2B5EF4-FFF2-40B4-BE49-F238E27FC236}">
                <a16:creationId xmlns:a16="http://schemas.microsoft.com/office/drawing/2014/main" id="{D5373F89-D98B-49D7-A565-77A19CF984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90" y="3081589"/>
            <a:ext cx="2260472" cy="3011707"/>
          </a:xfrm>
          <a:prstGeom prst="rect">
            <a:avLst/>
          </a:prstGeom>
        </p:spPr>
      </p:pic>
      <p:pic>
        <p:nvPicPr>
          <p:cNvPr id="12" name="Bilde 11" descr="Et bilde som inneholder vann, utendørs, tre, himmel&#10;&#10;Automatisk generert beskrivelse">
            <a:extLst>
              <a:ext uri="{FF2B5EF4-FFF2-40B4-BE49-F238E27FC236}">
                <a16:creationId xmlns:a16="http://schemas.microsoft.com/office/drawing/2014/main" id="{A0B4494D-324E-408C-8659-FF2669A555F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1706" y="3078628"/>
            <a:ext cx="2260472" cy="3011707"/>
          </a:xfrm>
          <a:prstGeom prst="rect">
            <a:avLst/>
          </a:prstGeom>
        </p:spPr>
      </p:pic>
      <p:pic>
        <p:nvPicPr>
          <p:cNvPr id="18" name="Bilde 17" descr="Et bilde som inneholder tre, utendørs, skog, utendørsobjekt&#10;&#10;Automatisk generert beskrivelse">
            <a:extLst>
              <a:ext uri="{FF2B5EF4-FFF2-40B4-BE49-F238E27FC236}">
                <a16:creationId xmlns:a16="http://schemas.microsoft.com/office/drawing/2014/main" id="{7204761A-4911-40A0-9FFB-974E28992BE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6500" y="3080738"/>
            <a:ext cx="4112568" cy="276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930990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E885065-3D00-4D75-B24B-24DB13AE3DA8}"/>
              </a:ext>
            </a:extLst>
          </p:cNvPr>
          <p:cNvSpPr txBox="1">
            <a:spLocks/>
          </p:cNvSpPr>
          <p:nvPr/>
        </p:nvSpPr>
        <p:spPr bwMode="auto">
          <a:xfrm>
            <a:off x="827584" y="332656"/>
            <a:ext cx="7620000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&gt;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 err="1"/>
              <a:t>Klarte</a:t>
            </a:r>
            <a:r>
              <a:rPr lang="en-US" sz="2800" b="0" dirty="0"/>
              <a:t> vi </a:t>
            </a:r>
            <a:r>
              <a:rPr lang="en-US" sz="2800" b="0" dirty="0" err="1"/>
              <a:t>kretsens</a:t>
            </a:r>
            <a:r>
              <a:rPr lang="en-US" sz="2800" b="0" dirty="0"/>
              <a:t> </a:t>
            </a:r>
            <a:r>
              <a:rPr lang="en-US" sz="2800" b="0" dirty="0" err="1"/>
              <a:t>første</a:t>
            </a:r>
            <a:r>
              <a:rPr lang="en-US" sz="2800" b="0" dirty="0"/>
              <a:t> </a:t>
            </a:r>
            <a:r>
              <a:rPr lang="en-US" sz="2800" b="0" dirty="0" err="1"/>
              <a:t>kanotur</a:t>
            </a:r>
            <a:r>
              <a:rPr lang="en-US" sz="2800" b="0" dirty="0"/>
              <a:t> </a:t>
            </a:r>
            <a:r>
              <a:rPr lang="en-US" sz="2800" b="0" dirty="0" err="1"/>
              <a:t>i</a:t>
            </a:r>
            <a:r>
              <a:rPr lang="en-US" sz="2800" b="0" dirty="0"/>
              <a:t> </a:t>
            </a:r>
            <a:r>
              <a:rPr lang="en-US" sz="2800" b="0" dirty="0" err="1"/>
              <a:t>år</a:t>
            </a:r>
            <a:r>
              <a:rPr lang="en-US" sz="2800" b="0" dirty="0"/>
              <a:t> </a:t>
            </a:r>
            <a:r>
              <a:rPr lang="en-US" sz="2800" b="0" dirty="0" err="1"/>
              <a:t>også</a:t>
            </a:r>
            <a:r>
              <a:rPr lang="en-US" sz="2800" b="0" dirty="0"/>
              <a:t>?</a:t>
            </a:r>
          </a:p>
        </p:txBody>
      </p:sp>
      <p:pic>
        <p:nvPicPr>
          <p:cNvPr id="9" name="Bilde 8" descr="Et bilde som inneholder utendørs, ridning, vann, snø&#10;&#10;Automatisk generert beskrivelse">
            <a:extLst>
              <a:ext uri="{FF2B5EF4-FFF2-40B4-BE49-F238E27FC236}">
                <a16:creationId xmlns:a16="http://schemas.microsoft.com/office/drawing/2014/main" id="{F3624A32-BB81-4077-B79F-B846B24ECAD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800" y="1130512"/>
            <a:ext cx="8172400" cy="4596975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A209F4F1-42CB-4049-BAC7-A64E3060B201}"/>
              </a:ext>
            </a:extLst>
          </p:cNvPr>
          <p:cNvSpPr txBox="1"/>
          <p:nvPr/>
        </p:nvSpPr>
        <p:spPr>
          <a:xfrm>
            <a:off x="971600" y="5877272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accent3"/>
                </a:solidFill>
              </a:rPr>
              <a:t>Ut på tur 12. januar </a:t>
            </a:r>
          </a:p>
        </p:txBody>
      </p:sp>
    </p:spTree>
    <p:extLst>
      <p:ext uri="{BB962C8B-B14F-4D97-AF65-F5344CB8AC3E}">
        <p14:creationId xmlns:p14="http://schemas.microsoft.com/office/powerpoint/2010/main" val="524999552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E885065-3D00-4D75-B24B-24DB13AE3DA8}"/>
              </a:ext>
            </a:extLst>
          </p:cNvPr>
          <p:cNvSpPr txBox="1">
            <a:spLocks/>
          </p:cNvSpPr>
          <p:nvPr/>
        </p:nvSpPr>
        <p:spPr bwMode="auto">
          <a:xfrm>
            <a:off x="899592" y="764704"/>
            <a:ext cx="762000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&gt;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0" dirty="0" err="1"/>
              <a:t>Stor</a:t>
            </a:r>
            <a:r>
              <a:rPr lang="en-US" sz="3200" b="0" dirty="0"/>
              <a:t> </a:t>
            </a:r>
            <a:r>
              <a:rPr lang="en-US" sz="3200" b="0" dirty="0" err="1"/>
              <a:t>takk</a:t>
            </a:r>
            <a:r>
              <a:rPr lang="en-US" sz="3200" b="0" dirty="0"/>
              <a:t> </a:t>
            </a:r>
            <a:r>
              <a:rPr lang="en-US" sz="3200" b="0" dirty="0" err="1"/>
              <a:t>til</a:t>
            </a:r>
            <a:r>
              <a:rPr lang="en-US" sz="3200" b="0" dirty="0"/>
              <a:t> de </a:t>
            </a:r>
            <a:r>
              <a:rPr lang="en-US" sz="3200" b="0" dirty="0" err="1"/>
              <a:t>andre</a:t>
            </a:r>
            <a:r>
              <a:rPr lang="en-US" sz="3200" b="0" dirty="0"/>
              <a:t> </a:t>
            </a:r>
            <a:r>
              <a:rPr lang="en-US" sz="3200" b="0" dirty="0" err="1"/>
              <a:t>speidergruppene</a:t>
            </a:r>
            <a:r>
              <a:rPr lang="en-US" sz="3200" b="0" dirty="0"/>
              <a:t> for et </a:t>
            </a:r>
            <a:r>
              <a:rPr lang="en-US" sz="3200" b="0" dirty="0" err="1"/>
              <a:t>godt</a:t>
            </a:r>
            <a:r>
              <a:rPr lang="en-US" sz="3200" b="0" dirty="0"/>
              <a:t> </a:t>
            </a:r>
            <a:r>
              <a:rPr lang="en-US" sz="3200" b="0" dirty="0" err="1"/>
              <a:t>samarbeid</a:t>
            </a:r>
            <a:r>
              <a:rPr lang="en-US" sz="3200" b="0" dirty="0"/>
              <a:t> </a:t>
            </a:r>
            <a:r>
              <a:rPr lang="en-US" sz="3200" b="0" dirty="0" err="1"/>
              <a:t>i</a:t>
            </a:r>
            <a:r>
              <a:rPr lang="en-US" sz="3200" b="0" dirty="0"/>
              <a:t> 2020</a:t>
            </a:r>
          </a:p>
          <a:p>
            <a:endParaRPr lang="en-US" b="0" dirty="0"/>
          </a:p>
          <a:p>
            <a:r>
              <a:rPr lang="en-US" sz="3200" b="0" dirty="0"/>
              <a:t>Vi ser </a:t>
            </a:r>
            <a:r>
              <a:rPr lang="en-US" sz="3200" b="0" dirty="0" err="1"/>
              <a:t>frem</a:t>
            </a:r>
            <a:r>
              <a:rPr lang="en-US" sz="3200" b="0" dirty="0"/>
              <a:t> </a:t>
            </a:r>
            <a:r>
              <a:rPr lang="en-US" sz="3200" b="0" dirty="0" err="1"/>
              <a:t>til</a:t>
            </a:r>
            <a:r>
              <a:rPr lang="en-US" sz="3200" b="0" dirty="0"/>
              <a:t> </a:t>
            </a:r>
            <a:r>
              <a:rPr lang="en-US" sz="3200" b="0" dirty="0" err="1"/>
              <a:t>videre</a:t>
            </a:r>
            <a:r>
              <a:rPr lang="en-US" sz="3200" b="0" dirty="0"/>
              <a:t> </a:t>
            </a:r>
            <a:r>
              <a:rPr lang="en-US" sz="3200" b="0" dirty="0" err="1"/>
              <a:t>samarbeid</a:t>
            </a:r>
            <a:r>
              <a:rPr lang="en-US" sz="3200" b="0" dirty="0"/>
              <a:t> </a:t>
            </a:r>
            <a:r>
              <a:rPr lang="en-US" sz="3200" b="0" dirty="0" err="1"/>
              <a:t>i</a:t>
            </a:r>
            <a:r>
              <a:rPr lang="en-US" sz="3200" b="0" dirty="0"/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4286317973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-tema">
  <a:themeElements>
    <a:clrScheme name="Office-tema 13">
      <a:dk1>
        <a:srgbClr val="000000"/>
      </a:dk1>
      <a:lt1>
        <a:srgbClr val="FFFFFF"/>
      </a:lt1>
      <a:dk2>
        <a:srgbClr val="85C241"/>
      </a:dk2>
      <a:lt2>
        <a:srgbClr val="808080"/>
      </a:lt2>
      <a:accent1>
        <a:srgbClr val="D98545"/>
      </a:accent1>
      <a:accent2>
        <a:srgbClr val="68768B"/>
      </a:accent2>
      <a:accent3>
        <a:srgbClr val="FFFFFF"/>
      </a:accent3>
      <a:accent4>
        <a:srgbClr val="000000"/>
      </a:accent4>
      <a:accent5>
        <a:srgbClr val="E9C2B0"/>
      </a:accent5>
      <a:accent6>
        <a:srgbClr val="5E6A7D"/>
      </a:accent6>
      <a:hlink>
        <a:srgbClr val="9E5458"/>
      </a:hlink>
      <a:folHlink>
        <a:srgbClr val="85C241"/>
      </a:folHlink>
    </a:clrScheme>
    <a:fontScheme name="Office-tema">
      <a:majorFont>
        <a:latin typeface="Georgia"/>
        <a:ea typeface="ＭＳ Ｐゴシック"/>
        <a:cs typeface=""/>
      </a:majorFont>
      <a:minorFont>
        <a:latin typeface="Georgi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9E8DB"/>
        </a:solidFill>
        <a:ln w="19050" cap="rnd" cmpd="sng" algn="ctr">
          <a:solidFill>
            <a:schemeClr val="tx1"/>
          </a:solidFill>
          <a:prstDash val="sysDot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altLang="nb-NO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9E8DB"/>
        </a:solidFill>
        <a:ln w="19050" cap="rnd" cmpd="sng" algn="ctr">
          <a:solidFill>
            <a:schemeClr val="tx1"/>
          </a:solidFill>
          <a:prstDash val="sysDot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altLang="nb-NO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Office-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3">
        <a:dk1>
          <a:srgbClr val="000000"/>
        </a:dk1>
        <a:lt1>
          <a:srgbClr val="FFFFFF"/>
        </a:lt1>
        <a:dk2>
          <a:srgbClr val="85C241"/>
        </a:dk2>
        <a:lt2>
          <a:srgbClr val="808080"/>
        </a:lt2>
        <a:accent1>
          <a:srgbClr val="D98545"/>
        </a:accent1>
        <a:accent2>
          <a:srgbClr val="68768B"/>
        </a:accent2>
        <a:accent3>
          <a:srgbClr val="FFFFFF"/>
        </a:accent3>
        <a:accent4>
          <a:srgbClr val="000000"/>
        </a:accent4>
        <a:accent5>
          <a:srgbClr val="E9C2B0"/>
        </a:accent5>
        <a:accent6>
          <a:srgbClr val="5E6A7D"/>
        </a:accent6>
        <a:hlink>
          <a:srgbClr val="9E5458"/>
        </a:hlink>
        <a:folHlink>
          <a:srgbClr val="85C2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sjon5" id="{F0B6F0E2-E26F-469B-9402-A7C692F93799}" vid="{9F21101F-96EA-4C68-A459-CDE58E722771}"/>
    </a:ext>
  </a:ext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22E51164C305146A613C820E756F9C9" ma:contentTypeVersion="11" ma:contentTypeDescription="Opprett et nytt dokument." ma:contentTypeScope="" ma:versionID="01d34fba0ce2df43d5d6cd1b719ae554">
  <xsd:schema xmlns:xsd="http://www.w3.org/2001/XMLSchema" xmlns:xs="http://www.w3.org/2001/XMLSchema" xmlns:p="http://schemas.microsoft.com/office/2006/metadata/properties" xmlns:ns3="b2c1e3f3-d613-4e66-8041-8b9f566f0c5f" xmlns:ns4="a3dd8377-fefb-4a4b-9880-da98aa35a745" targetNamespace="http://schemas.microsoft.com/office/2006/metadata/properties" ma:root="true" ma:fieldsID="4b8a422658df4d222c6a6b9ffb241e2c" ns3:_="" ns4:_="">
    <xsd:import namespace="b2c1e3f3-d613-4e66-8041-8b9f566f0c5f"/>
    <xsd:import namespace="a3dd8377-fefb-4a4b-9880-da98aa35a74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c1e3f3-d613-4e66-8041-8b9f566f0c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dd8377-fefb-4a4b-9880-da98aa35a74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Hash for deling av tip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F10F248-D4A9-4440-A56D-F352A596BF59}">
  <ds:schemaRefs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purl.org/dc/dcmitype/"/>
    <ds:schemaRef ds:uri="http://schemas.openxmlformats.org/package/2006/metadata/core-properties"/>
    <ds:schemaRef ds:uri="a3dd8377-fefb-4a4b-9880-da98aa35a745"/>
    <ds:schemaRef ds:uri="b2c1e3f3-d613-4e66-8041-8b9f566f0c5f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08D08AB-E5CA-4EBF-B55A-BFDE62BF1C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c1e3f3-d613-4e66-8041-8b9f566f0c5f"/>
    <ds:schemaRef ds:uri="a3dd8377-fefb-4a4b-9880-da98aa35a7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87EBB44-07D9-4F68-AEED-1B5D1AD7E62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Norges speiderforbund mal3</Template>
  <TotalTime>305</TotalTime>
  <Words>86</Words>
  <Application>Microsoft Office PowerPoint</Application>
  <PresentationFormat>On-screen Show (4:3)</PresentationFormat>
  <Paragraphs>18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ＭＳ Ｐゴシック</vt:lpstr>
      <vt:lpstr>Arial</vt:lpstr>
      <vt:lpstr>Georgia</vt:lpstr>
      <vt:lpstr>Office-tema</vt:lpstr>
      <vt:lpstr>Trøgstad Speidergruppe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Norges speiderforbund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Bendik Fjeldstad</dc:creator>
  <cp:lastModifiedBy>Michael Zetterlund</cp:lastModifiedBy>
  <cp:revision>13</cp:revision>
  <dcterms:created xsi:type="dcterms:W3CDTF">2017-09-22T12:04:35Z</dcterms:created>
  <dcterms:modified xsi:type="dcterms:W3CDTF">2021-02-15T10:04:30Z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0x010100E22E51164C305146A613C820E756F9C9</vt:lpwstr>
  </property>
</Properties>
</file>