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32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BBB720-5195-ECC7-FA8D-AB9FD34E5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DDCCD8C-E260-8122-97BC-264FA02A8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003634-7148-48F2-F879-ABE5D60C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1778-11F4-4638-B7E7-4ECE364AE037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DAD07B-B9CC-91C7-6C42-C15556D3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688643-B253-8774-DE3D-70929588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BC21-3991-4FF8-AB0F-4F1C4D9588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86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A8949C-BD57-9F52-1EA7-7B5DE49F3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8AB81A8-02B7-E44E-0C00-9E664F0EA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2768BEC-03C2-53F9-BBB3-27FDEB62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1778-11F4-4638-B7E7-4ECE364AE037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7B4213F-0627-C6EE-8698-6261E569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5D2AB4-F358-B71F-5D9D-534138A4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BC21-3991-4FF8-AB0F-4F1C4D9588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295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4F04CF7-511D-808C-5DF2-339D2ACFA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3D3C87F-4F3F-CE23-D6A1-CC78A7DAC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465CCA9-B8A7-FBB6-EBE8-970969F2C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1778-11F4-4638-B7E7-4ECE364AE037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2FDA2E-B865-12E3-8FCA-91E97419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814179-841C-CC08-D421-89D3643CA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BC21-3991-4FF8-AB0F-4F1C4D9588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513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001ECE-1403-709B-966C-A6695ED1A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C65BBD-32B4-06D2-8884-B36E412DD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D1B241-71B5-9D53-E2F4-7DD8B893B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1778-11F4-4638-B7E7-4ECE364AE037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36D867-3E3D-7A86-1FB5-88501BBE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9F5EDA-29F8-8984-8C1F-7F744F22F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BC21-3991-4FF8-AB0F-4F1C4D9588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050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0E502A-F0DF-AE20-3391-842567A48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BFDD8C9-562F-679E-3FE8-60BBF0297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8787F1-0100-9DF6-EC93-3D92DB494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1778-11F4-4638-B7E7-4ECE364AE037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D0746F-2D2D-DEC4-0D64-A3382773C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73AFB6-A68E-0669-42C0-89B2B9876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BC21-3991-4FF8-AB0F-4F1C4D9588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53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994A0-2309-39DE-508A-4423D6C5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13041A-CF08-FBC3-67F3-DD42E600D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EC0AAD5-1B37-0052-37DA-3DBAE52C1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C6A23C4-571A-CB63-9A69-9A2CC6C3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1778-11F4-4638-B7E7-4ECE364AE037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76054C-1258-B54D-2E72-6F56F4966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0FA8C43-8A6C-7743-64DB-85169A5CB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BC21-3991-4FF8-AB0F-4F1C4D9588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07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CC9E4F-1255-7E01-4785-1AC017B2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DA224DF-2533-58A1-A4D9-891C595F3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1E0971-C38B-67AF-A04B-4EF055D6D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F5B0C83-E473-1EAB-45BE-FC01E5527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BDB578E-E87C-3C9D-0FD4-041E56A14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0410BDC-2144-591E-4525-35F877A92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1778-11F4-4638-B7E7-4ECE364AE037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550919B-2DBD-8AA2-B557-F298B08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647EC0D-6742-0EF7-EA26-89D85D73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BC21-3991-4FF8-AB0F-4F1C4D9588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621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73C76E-E3A1-8A12-C1D9-84A924E9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AA50CB4-63CF-1FDE-A003-2583FB6E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1778-11F4-4638-B7E7-4ECE364AE037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5F43B80-A58C-E303-B969-BC38444B6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6051AD4-1DC7-A5DD-86B0-CBB7055D4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BC21-3991-4FF8-AB0F-4F1C4D9588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039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A4D70A6-2A39-02B4-DFB9-35F03FA4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1778-11F4-4638-B7E7-4ECE364AE037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16695AC-8788-1936-13AD-A468F7BA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335A731-BBCF-7993-A6E9-A73DC489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BC21-3991-4FF8-AB0F-4F1C4D9588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238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DA74FE-6AF4-B2F8-AE07-FADBB905B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7E4B12-C53B-FDEC-907B-91BBA6B14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DAD8DF4-D11A-1C0F-4AE0-CEEF677F4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CD4B7AE-974F-0221-12F0-E57DB5AD3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1778-11F4-4638-B7E7-4ECE364AE037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D5D2399-7F1F-B9F6-7C96-3A6811B0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7C66E4F-CD01-85A8-E973-EE8C4C3C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BC21-3991-4FF8-AB0F-4F1C4D9588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741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22F613-7BED-EFB0-C580-898053F57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135A47C-16D6-A184-8EE9-9ADBE3709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A440E6D-AE96-B112-E237-DB27041DF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473150-F9A0-CD54-0F6C-D27FA1E3B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1778-11F4-4638-B7E7-4ECE364AE037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F4BBC56-2A89-D57D-EBDF-62BB94515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528030D-C37A-9067-7B05-15E67866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BC21-3991-4FF8-AB0F-4F1C4D9588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074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8302A34-8322-97F9-021F-FBE21A52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7392AE-0D89-D6DE-58E2-9C085F64F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C200A9-FBD7-ADCB-155C-B59BD99E0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D1778-11F4-4638-B7E7-4ECE364AE037}" type="datetimeFigureOut">
              <a:rPr lang="nb-NO" smtClean="0"/>
              <a:t>05.02.2023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AD7A41B-D5E4-89EF-493A-5C0D4A8E42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B54118B-C51A-3EF2-6B7D-19E3B024A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ABC21-3991-4FF8-AB0F-4F1C4D9588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40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D86A434-9F48-9A46-2DF5-91EB7E50A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Speidermøter i Askim Speidergruppe</a:t>
            </a:r>
          </a:p>
        </p:txBody>
      </p:sp>
      <p:pic>
        <p:nvPicPr>
          <p:cNvPr id="8" name="Plassholder for innhold 7" descr="Et bilde som inneholder gress, utendørs, himmel, tre&#10;&#10;Automatisk generert beskrivelse">
            <a:extLst>
              <a:ext uri="{FF2B5EF4-FFF2-40B4-BE49-F238E27FC236}">
                <a16:creationId xmlns:a16="http://schemas.microsoft.com/office/drawing/2014/main" id="{B3DF028F-01C7-11C9-8628-05F36C994F8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4" y="1681163"/>
            <a:ext cx="5900695" cy="3497774"/>
          </a:xfrm>
        </p:spPr>
      </p:pic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5DC8FEB-E1DC-978D-B5C7-B2780AB7B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5305200"/>
            <a:ext cx="5181600" cy="9271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dirty="0"/>
              <a:t>Vi har de fleste møtene våres i speiderhuset i Askim</a:t>
            </a:r>
          </a:p>
        </p:txBody>
      </p:sp>
      <p:pic>
        <p:nvPicPr>
          <p:cNvPr id="10" name="Bilde 9" descr="Et bilde som inneholder bakke, utendørs, gårdsmaskin, personer&#10;&#10;Automatisk generert beskrivelse">
            <a:extLst>
              <a:ext uri="{FF2B5EF4-FFF2-40B4-BE49-F238E27FC236}">
                <a16:creationId xmlns:a16="http://schemas.microsoft.com/office/drawing/2014/main" id="{7F2DAF53-4073-54BC-346F-8C4AFB5CE3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4" y="1691968"/>
            <a:ext cx="2717069" cy="1811379"/>
          </a:xfrm>
          <a:prstGeom prst="rect">
            <a:avLst/>
          </a:prstGeom>
        </p:spPr>
      </p:pic>
      <p:pic>
        <p:nvPicPr>
          <p:cNvPr id="12" name="Bilde 11" descr="Et bilde som inneholder tre, utendørs, stein, stamme&#10;&#10;Automatisk generert beskrivelse">
            <a:extLst>
              <a:ext uri="{FF2B5EF4-FFF2-40B4-BE49-F238E27FC236}">
                <a16:creationId xmlns:a16="http://schemas.microsoft.com/office/drawing/2014/main" id="{4CDE2F45-9109-808A-0D63-629B6D89D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330" y="2988997"/>
            <a:ext cx="2402470" cy="1801853"/>
          </a:xfrm>
          <a:prstGeom prst="rect">
            <a:avLst/>
          </a:prstGeom>
        </p:spPr>
      </p:pic>
      <p:sp>
        <p:nvSpPr>
          <p:cNvPr id="13" name="Plassholder for innhold 5">
            <a:extLst>
              <a:ext uri="{FF2B5EF4-FFF2-40B4-BE49-F238E27FC236}">
                <a16:creationId xmlns:a16="http://schemas.microsoft.com/office/drawing/2014/main" id="{2064B154-49C0-1F47-A221-F85BC69FBEC7}"/>
              </a:ext>
            </a:extLst>
          </p:cNvPr>
          <p:cNvSpPr txBox="1">
            <a:spLocks/>
          </p:cNvSpPr>
          <p:nvPr/>
        </p:nvSpPr>
        <p:spPr>
          <a:xfrm>
            <a:off x="6686550" y="5003491"/>
            <a:ext cx="5181600" cy="1390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b-NO" sz="2400" dirty="0"/>
              <a:t>Vi har også en gapahuk i Romsåsen, samt to gapahuker i Åsermarka som vi kaller Elghytta, men disse bruker vi sjelden.</a:t>
            </a:r>
          </a:p>
        </p:txBody>
      </p:sp>
    </p:spTree>
    <p:extLst>
      <p:ext uri="{BB962C8B-B14F-4D97-AF65-F5344CB8AC3E}">
        <p14:creationId xmlns:p14="http://schemas.microsoft.com/office/powerpoint/2010/main" val="328151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Speidermøter i Askim Speidergruppe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Speidermøter i Askim Speidergruppe</dc:title>
  <dc:creator>Håkon Stensland</dc:creator>
  <cp:lastModifiedBy>Håkon Stensland</cp:lastModifiedBy>
  <cp:revision>2</cp:revision>
  <dcterms:created xsi:type="dcterms:W3CDTF">2023-02-05T08:47:49Z</dcterms:created>
  <dcterms:modified xsi:type="dcterms:W3CDTF">2023-02-05T08:56:01Z</dcterms:modified>
</cp:coreProperties>
</file>