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428A1E-C7AB-D922-564D-B0D267987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7036DF7-3A21-A0F3-A43A-3C2550BD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A6FBB6-52B2-CBB3-A230-511F6EF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024236-15C8-0F62-C5F3-5863371D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43F909-6094-E4D4-32F6-40162BC1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9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B80107-BDF4-56DC-093B-8644F7FB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32006D4-153A-5D85-20B6-406459928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3C526D-E0A7-A90F-63FA-4B7D70D3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2B3F32-556D-9355-85B3-E221EE06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DBE4A9-3C03-7DA8-1D54-0CCAB233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81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ADBCCE4-50DC-6F27-727B-58E233094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ACFCE95-16FA-1ADF-69B6-66C2F3606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24963D8-54A0-F5BF-435F-0F03547F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16589F-84A8-F80E-7FBF-2EC78A7F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5E63E2-4887-0C63-3D80-6C48F9C3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91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16FB6A-895A-1F5E-6E94-2B9682F5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8D006-522A-F2A9-BB49-E9ED5372A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C063DF-3B41-5775-C8B0-1FC3AA30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ECA4B06-41F2-2D94-8440-99A870A9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95CB260-E88E-1381-82B5-95849D68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673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9B9404-A1D8-EDE1-4C69-63FAE08A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B7E9F5F-8411-F523-A780-D878D969B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F3BE899-B80D-5795-2A79-E4B912D4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127119-3491-8CD4-12B3-C2179C310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EB8B7A-AF88-D29D-EA58-D428D5D2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158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CE2A7D-5515-9583-88C5-9506BEDA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D9C027-C829-3E44-922F-FB94DD5B7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CE3A571-9940-5032-7567-C73C6E50D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363289-4C4E-F42B-4B5E-042ED62CE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E98E3-3676-13A2-1DEA-C7BA87EE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B8CE20D-2C44-AF88-7BE8-8B5C7EA4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83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DFDF44-C301-6B86-16AF-F7A5931F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64296E-BFE4-4075-9AFB-8FA26545D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63D008-9DDC-7F50-6327-2FBF0E9AE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ACBA9D-6C7B-3089-6EDF-3C7693DDE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1DABF9D-9445-F8FC-5DB7-47C6CC12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5CC8BDA-8E94-50DD-EAD5-97433E87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10BF163-BE50-39AE-F653-DC9DF77F7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A726721-2091-4229-C76A-FBFF9352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94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DBB837-0C1E-D120-B55F-0F41ED6B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D50008-D41E-4F29-A5FD-C51B5E4D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6AE09EF-C743-B133-6EFA-BF8FD7A8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396E11-64A1-85CF-0E4A-EAC66397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88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4138B0A-398D-EC40-2141-8141DAEF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B60C637-E975-4DC2-BA1E-DF99930B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CCDCA74-64D3-B072-321D-9D0700CD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733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9C94B3-44F2-138E-7F84-BF2C29C7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D5219A-EA78-6D49-2DF7-F545C08C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3C985D-DE84-9794-16A1-FC7708FD6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D6AC545-B7CE-E906-AB95-DD934592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1BECDC-EE73-FDFB-B9DB-8D637A89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C0294D2-1CF1-DB90-489E-26155D71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2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64A2C-5EB0-B257-0ABE-42EDFE9B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67508E9-AA64-4881-E29F-344150EFB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9C84D98-061C-3276-569D-A1985226A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03E445-6C60-A8AC-40A0-63444FFF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F0AC35-A613-4A8B-E4F5-CD5513DD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FB25D4-BEAA-FAE0-2594-3DBFACC3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68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DA255FA-A10E-7DE3-4505-0E3A2A65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572B0D-B0B6-8F4A-4C54-F3B8AE8E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9F5E13-86D5-FA5A-B672-AF3C94875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78C7-FEE6-4A9C-9D28-18C72A84FC2F}" type="datetimeFigureOut">
              <a:rPr lang="nb-NO" smtClean="0"/>
              <a:t>05.02.2023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BDFCD95-B64C-1580-7F3D-58C739C14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108A56-9F28-49A7-C347-063583F6A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2346-C5C3-4CB5-9F65-8DB3BF3E6B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55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re, utendørs, himmel, bygning&#10;&#10;Automatisk generert beskrivelse">
            <a:extLst>
              <a:ext uri="{FF2B5EF4-FFF2-40B4-BE49-F238E27FC236}">
                <a16:creationId xmlns:a16="http://schemas.microsoft.com/office/drawing/2014/main" id="{74FD4D30-B562-04B0-1470-338EF115D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" b="155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79B9D78-1D3A-5960-452D-CE1E24694BA9}"/>
              </a:ext>
            </a:extLst>
          </p:cNvPr>
          <p:cNvSpPr txBox="1"/>
          <p:nvPr/>
        </p:nvSpPr>
        <p:spPr>
          <a:xfrm>
            <a:off x="2283737" y="671619"/>
            <a:ext cx="9908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0" dirty="0">
                <a:solidFill>
                  <a:schemeClr val="bg1"/>
                </a:solidFill>
              </a:rPr>
              <a:t>Borg speidergruppe</a:t>
            </a:r>
          </a:p>
        </p:txBody>
      </p:sp>
    </p:spTree>
    <p:extLst>
      <p:ext uri="{BB962C8B-B14F-4D97-AF65-F5344CB8AC3E}">
        <p14:creationId xmlns:p14="http://schemas.microsoft.com/office/powerpoint/2010/main" val="252098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39AD2F4B-63DB-4AE5-89CE-BBCBEF1C0F92" descr="IMG_9372.JPG">
            <a:extLst>
              <a:ext uri="{FF2B5EF4-FFF2-40B4-BE49-F238E27FC236}">
                <a16:creationId xmlns:a16="http://schemas.microsoft.com/office/drawing/2014/main" id="{93A66A1F-9E63-2D2A-1BDC-05FBA5ABB3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8" b="2712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21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2" name="Rectangle 5137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A02ABF68-EF70-4E75-B80E-2EF2504C436D" descr="IMG_9374.JPG">
            <a:extLst>
              <a:ext uri="{FF2B5EF4-FFF2-40B4-BE49-F238E27FC236}">
                <a16:creationId xmlns:a16="http://schemas.microsoft.com/office/drawing/2014/main" id="{2710C9DF-FB7E-D8F1-43C3-F9CCAF9FE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r="1" b="25509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6AC99272-DEF8-497A-BC83-FADEADED1ED7" descr="IMG_9377.JPG">
            <a:extLst>
              <a:ext uri="{FF2B5EF4-FFF2-40B4-BE49-F238E27FC236}">
                <a16:creationId xmlns:a16="http://schemas.microsoft.com/office/drawing/2014/main" id="{6B8E6D0B-4299-5888-A213-F127F3BF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2" r="-3" b="611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981BDC8B-445C-4D29-9805-1FDA27EBBF62" descr="IMG_9375.JPG">
            <a:extLst>
              <a:ext uri="{FF2B5EF4-FFF2-40B4-BE49-F238E27FC236}">
                <a16:creationId xmlns:a16="http://schemas.microsoft.com/office/drawing/2014/main" id="{7272541B-48E2-ECCA-BAB8-2FE5C8FC0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 r="-3" b="28424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9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41018D73-C1A4-47C0-8477-1D0FBF74F659" descr="IMG_9371.JPG">
            <a:extLst>
              <a:ext uri="{FF2B5EF4-FFF2-40B4-BE49-F238E27FC236}">
                <a16:creationId xmlns:a16="http://schemas.microsoft.com/office/drawing/2014/main" id="{DFCE5040-7744-D8EB-5593-7F61F37982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1" b="188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5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BE2D4A-E40D-7DF1-A95B-3BA8C8BE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27F3F3-10F8-3372-D2CF-B376F1AB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074" name="39301E7B-5AF8-4ED7-A8FF-370BFDCAE68B" descr="IMG_9363.JPG">
            <a:extLst>
              <a:ext uri="{FF2B5EF4-FFF2-40B4-BE49-F238E27FC236}">
                <a16:creationId xmlns:a16="http://schemas.microsoft.com/office/drawing/2014/main" id="{54E7C870-D968-8D7B-F61E-10A70748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920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63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9" name="E019780F-641F-4E89-87E9-110C051F3AF4" descr="IMG_8091.JPG">
            <a:extLst>
              <a:ext uri="{FF2B5EF4-FFF2-40B4-BE49-F238E27FC236}">
                <a16:creationId xmlns:a16="http://schemas.microsoft.com/office/drawing/2014/main" id="{3328DF74-CEA9-EA73-8569-63B7D9B37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0" b="2629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15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2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5" name="Rectangle 6174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39921EF5-AD4B-436C-BE50-950CEF213459" descr="IMG_9368.JPG">
            <a:extLst>
              <a:ext uri="{FF2B5EF4-FFF2-40B4-BE49-F238E27FC236}">
                <a16:creationId xmlns:a16="http://schemas.microsoft.com/office/drawing/2014/main" id="{01E16190-21B8-73D1-87F6-B6B068F7C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 b="8365"/>
          <a:stretch/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3AA648F-DBD2-554A-25EC-5DDE18D1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Speiderhytteturen</a:t>
            </a:r>
          </a:p>
        </p:txBody>
      </p:sp>
      <p:pic>
        <p:nvPicPr>
          <p:cNvPr id="6147" name="98910C91-AD54-40E5-9E99-43F3F5070B48" descr="IMG_9369.JPG">
            <a:extLst>
              <a:ext uri="{FF2B5EF4-FFF2-40B4-BE49-F238E27FC236}">
                <a16:creationId xmlns:a16="http://schemas.microsoft.com/office/drawing/2014/main" id="{A3F16080-87AC-CF22-ED07-56DF47EAC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8" b="9128"/>
          <a:stretch/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305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Speiderhytteturen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Geir Strand Larsen</dc:creator>
  <cp:lastModifiedBy>Geir Strand Larsen</cp:lastModifiedBy>
  <cp:revision>1</cp:revision>
  <dcterms:created xsi:type="dcterms:W3CDTF">2023-02-05T11:13:08Z</dcterms:created>
  <dcterms:modified xsi:type="dcterms:W3CDTF">2023-02-05T12:15:04Z</dcterms:modified>
</cp:coreProperties>
</file>