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7" r:id="rId2"/>
  </p:sldMasterIdLst>
  <p:notesMasterIdLst>
    <p:notesMasterId r:id="rId15"/>
  </p:notesMasterIdLst>
  <p:sldIdLst>
    <p:sldId id="256" r:id="rId3"/>
    <p:sldId id="271" r:id="rId4"/>
    <p:sldId id="278" r:id="rId5"/>
    <p:sldId id="281" r:id="rId6"/>
    <p:sldId id="279" r:id="rId7"/>
    <p:sldId id="288" r:id="rId8"/>
    <p:sldId id="280" r:id="rId9"/>
    <p:sldId id="287" r:id="rId10"/>
    <p:sldId id="284" r:id="rId11"/>
    <p:sldId id="285" r:id="rId12"/>
    <p:sldId id="286" r:id="rId13"/>
    <p:sldId id="283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120" name="Google Shape;120;p1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78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8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84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7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77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47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83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3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a1e97a5d_0_2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7" name="Google Shape;217;g99a1e97a5d_0_234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18" name="Google Shape;218;g99a1e97a5d_0_2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  <p:sp>
        <p:nvSpPr>
          <p:cNvPr id="219" name="Google Shape;219;g99a1e97a5d_0_2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99a1e97a5d_0_2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52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57200" y="12960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o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o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1600"/>
              </a:spcBef>
              <a:spcAft>
                <a:spcPts val="0"/>
              </a:spcAft>
              <a:buSzPts val="3200"/>
              <a:buChar char="o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Clr>
                <a:srgbClr val="C0CF67"/>
              </a:buClr>
              <a:buSzPts val="3200"/>
              <a:buFont typeface="Courier New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0CF67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0CF67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0CF67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>
  <p:cSld name="Tittellysbild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4208" y="-1251520"/>
            <a:ext cx="7272808" cy="102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637" y="4847"/>
            <a:ext cx="1615827" cy="155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12960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600"/>
              </a:spcBef>
              <a:spcAft>
                <a:spcPts val="0"/>
              </a:spcAft>
              <a:buSzPts val="3200"/>
              <a:buChar char="○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○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  <a:defRPr sz="20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755576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7620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>
  <p:cSld name="Tittellysbilde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4208" y="-1251520"/>
            <a:ext cx="7272807" cy="1029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637" y="4847"/>
            <a:ext cx="1615827" cy="155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734888" y="1485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1400"/>
              </a:spcBef>
              <a:spcAft>
                <a:spcPts val="0"/>
              </a:spcAft>
              <a:buSzPts val="2800"/>
              <a:buChar char="o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4724400" y="20574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1400"/>
              </a:spcBef>
              <a:spcAft>
                <a:spcPts val="0"/>
              </a:spcAft>
              <a:buSzPts val="2800"/>
              <a:buChar char="o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44208" y="-891480"/>
            <a:ext cx="6502827" cy="92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2422525" y="5105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849384" y="6488509"/>
            <a:ext cx="24564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077712"/>
            <a:ext cx="9144000" cy="78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Et bilde som inneholder kart, tegning&#10;&#10;Automatisk generert beskrivels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330" y="4591499"/>
            <a:ext cx="6289964" cy="14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0980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2422525" y="5105400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5849384" y="6488509"/>
            <a:ext cx="245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077712"/>
            <a:ext cx="9144000" cy="78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1" descr="Et bilde som inneholder kart, tegning&#10;&#10;Automatisk generert beskrivelse"/>
          <p:cNvPicPr preferRelativeResize="0"/>
          <p:nvPr/>
        </p:nvPicPr>
        <p:blipFill rotWithShape="1">
          <a:blip r:embed="rId11">
            <a:alphaModFix amt="20000"/>
          </a:blip>
          <a:srcRect/>
          <a:stretch/>
        </p:blipFill>
        <p:spPr>
          <a:xfrm>
            <a:off x="2195736" y="476672"/>
            <a:ext cx="6948263" cy="157942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hvam1323.n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A989A6A-4518-A36E-560F-DFDEF254B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9" t="12038" r="15606" b="4725"/>
          <a:stretch/>
        </p:blipFill>
        <p:spPr>
          <a:xfrm>
            <a:off x="251927" y="1330675"/>
            <a:ext cx="4739951" cy="3184733"/>
          </a:xfrm>
          <a:prstGeom prst="rect">
            <a:avLst/>
          </a:prstGeom>
        </p:spPr>
      </p:pic>
      <p:sp>
        <p:nvSpPr>
          <p:cNvPr id="130" name="Google Shape;130;p31"/>
          <p:cNvSpPr/>
          <p:nvPr/>
        </p:nvSpPr>
        <p:spPr>
          <a:xfrm>
            <a:off x="2605088" y="178276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1"/>
          <p:cNvSpPr/>
          <p:nvPr/>
        </p:nvSpPr>
        <p:spPr>
          <a:xfrm>
            <a:off x="5097463" y="631031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DEBC2F-92F7-ED4D-B3CC-4CAC38DB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9BCC69-E9B1-D608-C510-C66D01DB0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3"/>
          <a:stretch/>
        </p:blipFill>
        <p:spPr bwMode="auto">
          <a:xfrm>
            <a:off x="5945570" y="1253216"/>
            <a:ext cx="2834538" cy="3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59449A1-A7A3-77CD-7C66-27786FFA11FA}"/>
              </a:ext>
            </a:extLst>
          </p:cNvPr>
          <p:cNvSpPr/>
          <p:nvPr/>
        </p:nvSpPr>
        <p:spPr>
          <a:xfrm>
            <a:off x="2269865" y="125131"/>
            <a:ext cx="46474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Hvam1323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24274" y="21964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Forhåndsoppgave nr. 2</a:t>
            </a:r>
            <a:br>
              <a:rPr lang="nb-NO" dirty="0"/>
            </a:br>
            <a:r>
              <a:rPr lang="nb-NO" dirty="0"/>
              <a:t>Antrekk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4767136"/>
            <a:ext cx="764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Lag din egen </a:t>
            </a:r>
            <a:r>
              <a:rPr lang="nb-NO" sz="1600" dirty="0" err="1"/>
              <a:t>middelalderantrekk</a:t>
            </a:r>
            <a:r>
              <a:rPr lang="nb-NO" sz="1600" dirty="0"/>
              <a:t>! Bonde? Prinsesse? Trollmann? Drage?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5C1D3BF-12D1-C414-30A4-940691749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57" t="35579" r="46020" b="19433"/>
          <a:stretch/>
        </p:blipFill>
        <p:spPr>
          <a:xfrm>
            <a:off x="5846209" y="1908267"/>
            <a:ext cx="2773517" cy="26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0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24274" y="21964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Forhåndsoppgave nr. 3</a:t>
            </a:r>
            <a:br>
              <a:rPr lang="nb-NO" dirty="0"/>
            </a:br>
            <a:r>
              <a:rPr lang="nb-NO" dirty="0"/>
              <a:t>Utstyr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4767136"/>
            <a:ext cx="764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Lag ditt eget utstyr! Sverd? Lanse? Tryllestav? Eliksirflaske? Pompadur?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B3B712B-CE10-EA1C-E3A1-E60492BC8D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53" t="51742" r="41428" b="26036"/>
          <a:stretch/>
        </p:blipFill>
        <p:spPr>
          <a:xfrm>
            <a:off x="4427861" y="2767918"/>
            <a:ext cx="4326013" cy="15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371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SIG RÅTTA Tøyleke, grå/beige, 23 cm">
            <a:extLst>
              <a:ext uri="{FF2B5EF4-FFF2-40B4-BE49-F238E27FC236}">
                <a16:creationId xmlns:a16="http://schemas.microsoft.com/office/drawing/2014/main" id="{1B92714B-4399-76E2-61DC-760F125F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5" b="23131"/>
          <a:stretch/>
        </p:blipFill>
        <p:spPr bwMode="auto">
          <a:xfrm>
            <a:off x="4639074" y="2228782"/>
            <a:ext cx="4348065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24274" y="21964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Smått og godt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66530" y="3722107"/>
            <a:ext cx="764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Forventet ca. 2000 deltagere</a:t>
            </a:r>
          </a:p>
          <a:p>
            <a:r>
              <a:rPr lang="nb-NO" sz="1600" dirty="0"/>
              <a:t>Spørsmål? </a:t>
            </a:r>
          </a:p>
          <a:p>
            <a:r>
              <a:rPr lang="nb-NO" sz="1600" dirty="0"/>
              <a:t>Småspeiderleir halve uken </a:t>
            </a:r>
          </a:p>
          <a:p>
            <a:r>
              <a:rPr lang="nb-NO" sz="1600" dirty="0"/>
              <a:t>Spørsmål? 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31738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06127" y="27189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Hvem arrangerer?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D1BF0-1D35-492F-A5B6-34FE31628ACD}"/>
              </a:ext>
            </a:extLst>
          </p:cNvPr>
          <p:cNvSpPr txBox="1"/>
          <p:nvPr/>
        </p:nvSpPr>
        <p:spPr>
          <a:xfrm>
            <a:off x="506127" y="3968742"/>
            <a:ext cx="764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Østre Østfold Krets (matforsyning, administrasjon)</a:t>
            </a:r>
          </a:p>
          <a:p>
            <a:r>
              <a:rPr lang="nb-NO" sz="1600" dirty="0"/>
              <a:t>Oslo Krets (program)</a:t>
            </a:r>
          </a:p>
          <a:p>
            <a:r>
              <a:rPr lang="nb-NO" sz="1600" dirty="0"/>
              <a:t>Vestmarka Krets (HMS og roverleir)</a:t>
            </a:r>
          </a:p>
          <a:p>
            <a:r>
              <a:rPr lang="nb-NO" sz="1600" dirty="0"/>
              <a:t>Romerike Krets (administrasjon, teknisk, haik) </a:t>
            </a:r>
          </a:p>
        </p:txBody>
      </p:sp>
    </p:spTree>
    <p:extLst>
      <p:ext uri="{BB962C8B-B14F-4D97-AF65-F5344CB8AC3E}">
        <p14:creationId xmlns:p14="http://schemas.microsoft.com/office/powerpoint/2010/main" val="40867105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726920" y="104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Hvor og når?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748747" y="1088245"/>
            <a:ext cx="764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/>
              <a:t>Hvam</a:t>
            </a:r>
            <a:r>
              <a:rPr lang="nb-NO" sz="1800" dirty="0"/>
              <a:t> videregående skole (ca. 30. min fra Gardemoen)</a:t>
            </a:r>
          </a:p>
          <a:p>
            <a:r>
              <a:rPr lang="da-DK" sz="1800" dirty="0"/>
              <a:t>24. juni—1. juli 2023</a:t>
            </a:r>
            <a:endParaRPr lang="nb-NO" sz="1800" dirty="0"/>
          </a:p>
        </p:txBody>
      </p:sp>
      <p:pic>
        <p:nvPicPr>
          <p:cNvPr id="2050" name="Picture 2" descr="Kan være et bilde av 1 person og gress">
            <a:extLst>
              <a:ext uri="{FF2B5EF4-FFF2-40B4-BE49-F238E27FC236}">
                <a16:creationId xmlns:a16="http://schemas.microsoft.com/office/drawing/2014/main" id="{3E498BD4-3EE9-D45F-4A17-B68D604A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1749862"/>
            <a:ext cx="7427167" cy="41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318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A5C13CA-5869-EFB7-2CF3-F81B96240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7" b="4529"/>
          <a:stretch/>
        </p:blipFill>
        <p:spPr>
          <a:xfrm>
            <a:off x="0" y="1623527"/>
            <a:ext cx="9144000" cy="413346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D6ED5E0-8F15-9ADC-310A-C9FA615F6511}"/>
              </a:ext>
            </a:extLst>
          </p:cNvPr>
          <p:cNvSpPr/>
          <p:nvPr/>
        </p:nvSpPr>
        <p:spPr>
          <a:xfrm>
            <a:off x="4562670" y="2663889"/>
            <a:ext cx="1250302" cy="1087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63363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675861" y="296152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Program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3903428"/>
            <a:ext cx="764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Historisk med middelaldertema. Bonde, prinsesse, trollmann eller ridder!</a:t>
            </a:r>
          </a:p>
          <a:p>
            <a:r>
              <a:rPr lang="nb-NO" sz="1600" dirty="0"/>
              <a:t>Tradisjonelle leiroppgaver</a:t>
            </a:r>
          </a:p>
          <a:p>
            <a:r>
              <a:rPr lang="nb-NO" sz="1600" dirty="0"/>
              <a:t>Markedsdag </a:t>
            </a:r>
          </a:p>
          <a:p>
            <a:r>
              <a:rPr lang="nb-NO" sz="1600" dirty="0"/>
              <a:t>Haik </a:t>
            </a:r>
          </a:p>
        </p:txBody>
      </p:sp>
      <p:pic>
        <p:nvPicPr>
          <p:cNvPr id="3074" name="Picture 2" descr="St. Georgsdagen og dragene i vår tid">
            <a:extLst>
              <a:ext uri="{FF2B5EF4-FFF2-40B4-BE49-F238E27FC236}">
                <a16:creationId xmlns:a16="http://schemas.microsoft.com/office/drawing/2014/main" id="{3856A619-AA17-6EAE-AF3C-BD5B5100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0" y="518978"/>
            <a:ext cx="5013649" cy="27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27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675861" y="296152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Informasjon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3903428"/>
            <a:ext cx="764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Påmeldingen åpnet 01.02.23</a:t>
            </a:r>
          </a:p>
          <a:p>
            <a:r>
              <a:rPr lang="nb-NO" sz="1600" dirty="0"/>
              <a:t>Leiren vil publisere flere budstikker frem mot oppstart.</a:t>
            </a:r>
          </a:p>
          <a:p>
            <a:endParaRPr lang="nb-NO" sz="1600" dirty="0"/>
          </a:p>
          <a:p>
            <a:r>
              <a:rPr lang="nb-NO" sz="1600" b="1" dirty="0"/>
              <a:t>Følg leiren her:</a:t>
            </a:r>
          </a:p>
          <a:p>
            <a:r>
              <a:rPr lang="nb-NO" sz="1600" dirty="0"/>
              <a:t>Internett: </a:t>
            </a:r>
            <a:r>
              <a:rPr lang="nb-NO" sz="1600" dirty="0">
                <a:hlinkClick r:id="rId4"/>
              </a:rPr>
              <a:t>www.hvam1323.no</a:t>
            </a:r>
            <a:r>
              <a:rPr lang="nb-NO" sz="1600" dirty="0"/>
              <a:t> </a:t>
            </a:r>
          </a:p>
          <a:p>
            <a:r>
              <a:rPr lang="nb-NO" sz="1600" dirty="0"/>
              <a:t>Facebook: </a:t>
            </a:r>
            <a:r>
              <a:rPr lang="nb-NO" sz="1600" dirty="0" err="1">
                <a:solidFill>
                  <a:srgbClr val="92D050"/>
                </a:solidFill>
              </a:rPr>
              <a:t>Hvam</a:t>
            </a:r>
            <a:r>
              <a:rPr lang="nb-NO" sz="1600" dirty="0">
                <a:solidFill>
                  <a:srgbClr val="92D050"/>
                </a:solidFill>
              </a:rPr>
              <a:t> 1323 </a:t>
            </a:r>
          </a:p>
          <a:p>
            <a:r>
              <a:rPr lang="nb-NO" sz="1600" dirty="0">
                <a:solidFill>
                  <a:schemeClr val="tx1"/>
                </a:solidFill>
              </a:rPr>
              <a:t>Instagram: </a:t>
            </a:r>
            <a:r>
              <a:rPr lang="nb-NO" sz="1600" dirty="0">
                <a:solidFill>
                  <a:schemeClr val="accent1"/>
                </a:solidFill>
              </a:rPr>
              <a:t>roverleirhvam1323</a:t>
            </a:r>
          </a:p>
        </p:txBody>
      </p:sp>
      <p:pic>
        <p:nvPicPr>
          <p:cNvPr id="1026" name="Picture 2" descr="Livet til en munk i middelalderen | Bokasin – Spennende temabøker">
            <a:extLst>
              <a:ext uri="{FF2B5EF4-FFF2-40B4-BE49-F238E27FC236}">
                <a16:creationId xmlns:a16="http://schemas.microsoft.com/office/drawing/2014/main" id="{7DCA621D-24E5-471E-CAB5-AA0BB777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35" y="1387868"/>
            <a:ext cx="2925252" cy="22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59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24274" y="21964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Hva gjør vi?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4767136"/>
            <a:ext cx="7646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Forsyning – Flemming Hansen og Thomas F. Karlsen</a:t>
            </a:r>
          </a:p>
          <a:p>
            <a:r>
              <a:rPr lang="nb-NO" sz="1600" dirty="0"/>
              <a:t>Administrasjon – Kristian </a:t>
            </a:r>
            <a:r>
              <a:rPr lang="nb-NO" sz="1600" dirty="0" err="1"/>
              <a:t>Fog</a:t>
            </a:r>
            <a:r>
              <a:rPr lang="nb-NO" sz="1600" dirty="0"/>
              <a:t> (viseleirsjef)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B0CC02E-0046-1740-25AB-7A56F5C83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1" t="20290" r="21531" b="6190"/>
          <a:stretch/>
        </p:blipFill>
        <p:spPr>
          <a:xfrm>
            <a:off x="3568351" y="136552"/>
            <a:ext cx="5337110" cy="37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3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457200" y="3133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Roverleir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4767136"/>
            <a:ext cx="764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Det blir egen roverleir!</a:t>
            </a:r>
          </a:p>
          <a:p>
            <a:r>
              <a:rPr lang="nb-NO" sz="1600" dirty="0"/>
              <a:t>Kan friste med eget spa, kino, kro og selvfølgelig karaoke!</a:t>
            </a:r>
          </a:p>
          <a:p>
            <a:endParaRPr lang="nb-NO" sz="1600" dirty="0"/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33731E-9641-0CC4-A20D-2B355A5A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0" y="1263913"/>
            <a:ext cx="5803640" cy="32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4197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24274" y="21964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nb-NO" dirty="0"/>
              <a:t>Forhåndsoppgave nr. 1</a:t>
            </a:r>
            <a:br>
              <a:rPr lang="nb-NO" dirty="0"/>
            </a:br>
            <a:r>
              <a:rPr lang="nb-NO" dirty="0" err="1"/>
              <a:t>Rattus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93C51-1FE0-784D-BE4B-BAD47AD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43" y="5820773"/>
            <a:ext cx="1607777" cy="9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45AFD-DC70-4443-A715-E14EBD54B910}"/>
              </a:ext>
            </a:extLst>
          </p:cNvPr>
          <p:cNvSpPr txBox="1"/>
          <p:nvPr/>
        </p:nvSpPr>
        <p:spPr>
          <a:xfrm>
            <a:off x="675861" y="4767136"/>
            <a:ext cx="764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Lag din egen </a:t>
            </a:r>
            <a:r>
              <a:rPr lang="nb-NO" sz="1600" dirty="0" err="1"/>
              <a:t>Rattusbamse</a:t>
            </a:r>
            <a:r>
              <a:rPr lang="nb-NO" sz="1600" dirty="0"/>
              <a:t>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7CB6F40-C347-B3D0-D4EE-6E61E5BD6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88" t="35760" r="42755" b="33401"/>
          <a:stretch/>
        </p:blipFill>
        <p:spPr>
          <a:xfrm>
            <a:off x="6207158" y="2834359"/>
            <a:ext cx="2546716" cy="19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69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al til speiderere alene på tur">
  <a:themeElements>
    <a:clrScheme name="Gruppe- og kretsutvikling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99CB38"/>
      </a:accent2>
      <a:accent3>
        <a:srgbClr val="4EB3CF"/>
      </a:accent3>
      <a:accent4>
        <a:srgbClr val="4EB3CF"/>
      </a:accent4>
      <a:accent5>
        <a:srgbClr val="4EB3CF"/>
      </a:accent5>
      <a:accent6>
        <a:srgbClr val="00B050"/>
      </a:accent6>
      <a:hlink>
        <a:srgbClr val="99CB38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 til speiderere alene på tur">
  <a:themeElements>
    <a:clrScheme name="Gruppe- og kretsutvikling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99CB38"/>
      </a:accent2>
      <a:accent3>
        <a:srgbClr val="4EB3CF"/>
      </a:accent3>
      <a:accent4>
        <a:srgbClr val="4EB3CF"/>
      </a:accent4>
      <a:accent5>
        <a:srgbClr val="4EB3CF"/>
      </a:accent5>
      <a:accent6>
        <a:srgbClr val="00B050"/>
      </a:accent6>
      <a:hlink>
        <a:srgbClr val="99CB38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265</Words>
  <Application>Microsoft Office PowerPoint</Application>
  <PresentationFormat>Skjermfremvisning (4:3)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Courier New</vt:lpstr>
      <vt:lpstr>Georgia</vt:lpstr>
      <vt:lpstr>mal til speiderere alene på tur</vt:lpstr>
      <vt:lpstr>mal til speiderere alene på tur</vt:lpstr>
      <vt:lpstr>PowerPoint-presentasjon</vt:lpstr>
      <vt:lpstr>Hvem arrangerer?</vt:lpstr>
      <vt:lpstr>Hvor og når?</vt:lpstr>
      <vt:lpstr>PowerPoint-presentasjon</vt:lpstr>
      <vt:lpstr>Program</vt:lpstr>
      <vt:lpstr>Informasjon</vt:lpstr>
      <vt:lpstr>Hva gjør vi?</vt:lpstr>
      <vt:lpstr>Roverleir</vt:lpstr>
      <vt:lpstr>Forhåndsoppgave nr. 1 Rattus</vt:lpstr>
      <vt:lpstr>Forhåndsoppgave nr. 2 Antrekk</vt:lpstr>
      <vt:lpstr>Forhåndsoppgave nr. 3 Utstyr</vt:lpstr>
      <vt:lpstr>Smått og godt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PRESENTASJONEN</dc:title>
  <dc:creator/>
  <cp:lastModifiedBy>Kristian Fog</cp:lastModifiedBy>
  <cp:revision>35</cp:revision>
  <dcterms:modified xsi:type="dcterms:W3CDTF">2023-02-05T09:07:59Z</dcterms:modified>
</cp:coreProperties>
</file>