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yvind Pettersen" initials="ØP" lastIdx="1" clrIdx="0">
    <p:extLst>
      <p:ext uri="{19B8F6BF-5375-455C-9EA6-DF929625EA0E}">
        <p15:presenceInfo xmlns:p15="http://schemas.microsoft.com/office/powerpoint/2012/main" userId="S::oyvind.pettersen@nortura.no::fa20434e-5acb-433b-a419-fa1f9f3d34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commentAuthors" Target="commentAuthor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Relationship Id="rId14" Type="http://schemas.openxmlformats.org/officeDocument/2006/relationships/tableStyles" Target="tableStyle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01T20:19:19.155" idx="1">
    <p:pos x="7152" y="230"/>
    <p:text>Garasjen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1461F-362D-7A43-9401-3390297A1D86}" type="datetimeFigureOut">
              <a:rPr lang="nb-NO" smtClean="0"/>
              <a:t>01.02.2023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9B14F-ABD6-C545-86D2-F7B7660792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77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B14F-ABD6-C545-86D2-F7B7660792F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978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6569B6-F8FE-5E28-6B5C-3052306D5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2AA034-64DE-29B1-3B3D-22535FBB0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BD04E3-99C0-A11A-2D8C-DE5757CE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2FC-454B-5246-A6CA-996F8B99D9B2}" type="datetimeFigureOut">
              <a:rPr lang="nb-NO" smtClean="0"/>
              <a:t>01.02.2023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36A015-3124-2D5E-CFCB-7B1DE2DC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98D632-D49C-5C8E-D095-C35862D6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41A-6540-5F42-BCB9-1821EFFF2C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939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20F0FA-3FB6-1FE2-47B6-E045837F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744F7A8-BBED-E4D9-9CA2-99589CB03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0E82CC-F517-00B1-B22E-C9B7856F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2FC-454B-5246-A6CA-996F8B99D9B2}" type="datetimeFigureOut">
              <a:rPr lang="nb-NO" smtClean="0"/>
              <a:t>01.02.2023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CDBDB58-F80E-C9B1-1D20-67CD2C896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8BE48D-4EAE-6E1E-E5A2-FF6EDDC8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41A-6540-5F42-BCB9-1821EFFF2C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95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41D9580-95B0-5B97-62B3-09BF751C9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B91A7FC-F8E4-089C-13BF-CD2E0931C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854223-4FA6-E614-E168-0A572214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2FC-454B-5246-A6CA-996F8B99D9B2}" type="datetimeFigureOut">
              <a:rPr lang="nb-NO" smtClean="0"/>
              <a:t>01.02.2023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FB979C-134E-1FC6-4DCE-92BE565B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AFC921-9E87-A877-C68D-1374AE2D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41A-6540-5F42-BCB9-1821EFFF2C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D451D2-1CF8-ED5C-DA33-4BD2CAB2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FD5F0F-6D4E-4ACA-E8F3-36D5D46C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BFF4ED-AE05-4B65-0153-A596C505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2FC-454B-5246-A6CA-996F8B99D9B2}" type="datetimeFigureOut">
              <a:rPr lang="nb-NO" smtClean="0"/>
              <a:t>01.02.2023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ECB5DC-9684-E61A-C854-A8672354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5CFA50-8E03-FBCC-8168-A9360E30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41A-6540-5F42-BCB9-1821EFFF2C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269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F4FD13-6A81-5977-5BA8-F6224A33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C1B5FF-FD2B-299D-0274-53F71BB68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EBF1B-0615-1521-78E1-984CD0FF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2FC-454B-5246-A6CA-996F8B99D9B2}" type="datetimeFigureOut">
              <a:rPr lang="nb-NO" smtClean="0"/>
              <a:t>01.02.2023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549CE2-43FC-0971-3BA9-B16F0E1B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9618A7-195D-48A9-C566-87C63BAF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41A-6540-5F42-BCB9-1821EFFF2C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113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56A83E-F2C8-820F-FAEC-D6795299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ED0F32-EBB0-175B-7A63-EF41DA883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134104B-450D-7725-A742-52D04C290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5AAD20-8207-8D1D-F0BC-14BE4433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2FC-454B-5246-A6CA-996F8B99D9B2}" type="datetimeFigureOut">
              <a:rPr lang="nb-NO" smtClean="0"/>
              <a:t>01.02.2023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03D97EC-5818-300F-6486-ECE2670A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2975012-62BF-90B8-9480-BF38D438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41A-6540-5F42-BCB9-1821EFFF2C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17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6A764-C747-FA75-854C-246301C9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06B852-84A6-A416-21A8-821D1E846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C7AB3DB-C934-3EA7-7DF7-C2A1A2D95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CBF9AD-048F-ED32-5722-83D1BCAFA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D04FBD6-828E-73EF-4C28-2F7E26E48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B75DA66-48F5-496E-6ED4-BC40B6EF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2FC-454B-5246-A6CA-996F8B99D9B2}" type="datetimeFigureOut">
              <a:rPr lang="nb-NO" smtClean="0"/>
              <a:t>01.02.2023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CECA11A-E753-14C8-DBB2-C2CD4747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C350549-84F6-E631-768A-280F88BE5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41A-6540-5F42-BCB9-1821EFFF2C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641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C74B4D-7A89-5A5D-B38E-DB3E1E07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E3AD857-EB0E-C6EE-A053-7248D16F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2FC-454B-5246-A6CA-996F8B99D9B2}" type="datetimeFigureOut">
              <a:rPr lang="nb-NO" smtClean="0"/>
              <a:t>01.02.2023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DBF1204-1CDB-E54F-11E1-5A5C14B6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6B9B593-A58D-2303-FD79-E5FFB495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41A-6540-5F42-BCB9-1821EFFF2C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704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6924591-E0B7-A05A-BE5C-7D497A71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2FC-454B-5246-A6CA-996F8B99D9B2}" type="datetimeFigureOut">
              <a:rPr lang="nb-NO" smtClean="0"/>
              <a:t>01.02.2023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C45BC37-0E68-7FC0-B707-1114E4DD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4D0DB38-8028-5AC0-F97B-83B75039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41A-6540-5F42-BCB9-1821EFFF2C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728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74DEC5-2C28-E000-E4CF-49F1ADEBE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FF4B04-0013-1415-2488-D5C252805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A083B9A-8FF6-1093-F964-187ABA1F7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F88FA5-6908-6A56-0F22-A5CB81A9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2FC-454B-5246-A6CA-996F8B99D9B2}" type="datetimeFigureOut">
              <a:rPr lang="nb-NO" smtClean="0"/>
              <a:t>01.02.2023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535B96-8ED6-0EB7-6B4D-96874B1B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C513EE-813A-2BC7-3DDB-17618B44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41A-6540-5F42-BCB9-1821EFFF2C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83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038158-D0FF-8E85-A0A2-275C2454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25C9346-4F7F-9924-C162-077E546D9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E915CCA-DD80-6C9B-02DA-8FAB35784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178459-C584-7E74-80B8-881EA4F4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2FC-454B-5246-A6CA-996F8B99D9B2}" type="datetimeFigureOut">
              <a:rPr lang="nb-NO" smtClean="0"/>
              <a:t>01.02.2023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8A31153-B5AA-BD46-E972-403587E3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C561D2C-DADF-C042-0CF8-A54C74EA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41A-6540-5F42-BCB9-1821EFFF2C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59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DF1C354-AA7C-9264-3D35-34CCC21F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D47275E-87A6-B521-4B65-D12120CF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B2D603-8836-8BD4-1C46-05BC4DCFC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6D2FC-454B-5246-A6CA-996F8B99D9B2}" type="datetimeFigureOut">
              <a:rPr lang="nb-NO" smtClean="0"/>
              <a:t>01.02.2023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A18B6F-BF43-2008-07C5-57C95769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1A8180-BB99-B704-A00F-FD9681848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D641A-6540-5F42-BCB9-1821EFFF2C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B3F76B9B-F7B3-0483-76B9-DE1D20B70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r="7323"/>
          <a:stretch/>
        </p:blipFill>
        <p:spPr>
          <a:xfrm>
            <a:off x="-78808" y="-667648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7368C7F-A618-7295-CA39-F1A46AEA3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b-NO" sz="2000"/>
              <a:t>Våre møteplasser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23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5FD0A90-63F6-4007-785D-E78D0F7C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Speidertun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65F1B0-8D55-662B-3C33-5A3B05D59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18ABDC63-49B3-AADA-16B7-B8FB3C687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r="1801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6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131760-B743-987E-57BF-658301F6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Autofit/>
          </a:bodyPr>
          <a:lstStyle/>
          <a:p>
            <a:r>
              <a:rPr lang="nb-NO" sz="5400"/>
              <a:t>Speidertun</a:t>
            </a:r>
            <a:br>
              <a:rPr lang="nb-NO" sz="5400"/>
            </a:br>
            <a:endParaRPr lang="nb-NO" sz="54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56F481-2ED6-D320-1B2F-51FC40303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64E77023-0CC3-8F81-E0B2-A70ED847C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1769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408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B7962E-84AC-F908-CD6C-814D1696A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Garasjen. Lagerplass og vedbod</a:t>
            </a:r>
            <a:br>
              <a:rPr lang="nb-NO"/>
            </a:br>
            <a:endParaRPr lang="nb-NO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3E5803AA-B16B-2182-244D-7B8335DF3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99" y="1825625"/>
            <a:ext cx="5801202" cy="4351338"/>
          </a:xfrm>
        </p:spPr>
      </p:pic>
    </p:spTree>
    <p:extLst>
      <p:ext uri="{BB962C8B-B14F-4D97-AF65-F5344CB8AC3E}">
        <p14:creationId xmlns:p14="http://schemas.microsoft.com/office/powerpoint/2010/main" val="127276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A5843F-A7D9-DCED-BD6C-B9813E5A9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Bålplass ved Speidertun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8BE46B-3EDD-F1DD-925E-6E4B5F742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7EE1A89E-7F61-EE09-DC99-AC6723A2F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894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18397B-75D4-F9CC-301D-7AC86FDED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b-NO" sz="2200"/>
              <a:t>Appelsintoppen.  Dette stedet ligger ca 20 min fra Speidertunmed fine Grillsteder og utsiktstomt  og utsikt over det meste av Sarpsborg og Fredrikstad </a:t>
            </a:r>
            <a:endParaRPr lang="en-US" sz="220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B886D9B3-4D7C-6ECC-C431-ACF87AF75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5" r="6217"/>
          <a:stretch/>
        </p:blipFill>
        <p:spPr>
          <a:xfrm>
            <a:off x="4328054" y="-116104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D876EFDA-8B2E-9969-1A04-CE78204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098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9FB6EB5-49DF-3B16-8A51-4A6DE6AD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/>
              <a:t>Trestikkåsen.  Hytta vår.26 sengeplasser.  Ikke strøm og vann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6F841013-B7A7-259E-23CB-F6EBE1871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r="1395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9582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1</Notes>
  <HiddenSlides>1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PowerPoint-presentasjon</vt:lpstr>
      <vt:lpstr>Speidertun</vt:lpstr>
      <vt:lpstr>Speidertun </vt:lpstr>
      <vt:lpstr>Garasjen. Lagerplass og vedbod </vt:lpstr>
      <vt:lpstr>Bålplass ved Speidertun </vt:lpstr>
      <vt:lpstr>PowerPoint-presentasjon</vt:lpstr>
      <vt:lpstr>Trestikkåsen.  Hytta vår.26 sengeplasser.  Ikke strøm og vann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Øyvind Pettersen</dc:creator>
  <cp:lastModifiedBy>Øyvind Pettersen</cp:lastModifiedBy>
  <cp:revision>2</cp:revision>
  <dcterms:created xsi:type="dcterms:W3CDTF">2023-02-01T19:01:22Z</dcterms:created>
  <dcterms:modified xsi:type="dcterms:W3CDTF">2023-02-01T19:38:22Z</dcterms:modified>
</cp:coreProperties>
</file>