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66" r:id="rId4"/>
    <p:sldId id="257" r:id="rId5"/>
    <p:sldId id="265" r:id="rId6"/>
    <p:sldId id="263" r:id="rId7"/>
    <p:sldId id="258" r:id="rId8"/>
    <p:sldId id="259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9F48C-D1BC-44F5-A0D5-B869A007A59F}" v="47" dt="2023-02-02T07:24:25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g-ol@online.no" userId="36c495143a4b5ea6" providerId="LiveId" clId="{B304EBDF-B364-43F7-B1E1-E31E2AD5CEA9}"/>
    <pc:docChg chg="undo custSel mod delSld modSld sldOrd">
      <pc:chgData name="jg-ol@online.no" userId="36c495143a4b5ea6" providerId="LiveId" clId="{B304EBDF-B364-43F7-B1E1-E31E2AD5CEA9}" dt="2020-01-31T11:05:08.810" v="932" actId="20577"/>
      <pc:docMkLst>
        <pc:docMk/>
      </pc:docMkLst>
      <pc:sldChg chg="addSp delSp modSp ord">
        <pc:chgData name="jg-ol@online.no" userId="36c495143a4b5ea6" providerId="LiveId" clId="{B304EBDF-B364-43F7-B1E1-E31E2AD5CEA9}" dt="2020-01-31T10:52:39.968" v="141" actId="478"/>
        <pc:sldMkLst>
          <pc:docMk/>
          <pc:sldMk cId="3955104381" sldId="257"/>
        </pc:sldMkLst>
        <pc:spChg chg="del">
          <ac:chgData name="jg-ol@online.no" userId="36c495143a4b5ea6" providerId="LiveId" clId="{B304EBDF-B364-43F7-B1E1-E31E2AD5CEA9}" dt="2020-01-31T10:48:20.945" v="105" actId="478"/>
          <ac:spMkLst>
            <pc:docMk/>
            <pc:sldMk cId="3955104381" sldId="257"/>
            <ac:spMk id="2" creationId="{FC903BA8-64FC-4342-8915-14C12607729C}"/>
          </ac:spMkLst>
        </pc:spChg>
        <pc:spChg chg="add del mod">
          <ac:chgData name="jg-ol@online.no" userId="36c495143a4b5ea6" providerId="LiveId" clId="{B304EBDF-B364-43F7-B1E1-E31E2AD5CEA9}" dt="2020-01-31T10:52:39.968" v="141" actId="478"/>
          <ac:spMkLst>
            <pc:docMk/>
            <pc:sldMk cId="3955104381" sldId="257"/>
            <ac:spMk id="4" creationId="{EBEB023C-01C0-45A2-954A-D65E472FF102}"/>
          </ac:spMkLst>
        </pc:spChg>
        <pc:spChg chg="mod">
          <ac:chgData name="jg-ol@online.no" userId="36c495143a4b5ea6" providerId="LiveId" clId="{B304EBDF-B364-43F7-B1E1-E31E2AD5CEA9}" dt="2020-01-31T10:48:05.695" v="104" actId="20577"/>
          <ac:spMkLst>
            <pc:docMk/>
            <pc:sldMk cId="3955104381" sldId="257"/>
            <ac:spMk id="18" creationId="{5423CF8B-5FE5-485A-86A6-E5085B35EBF6}"/>
          </ac:spMkLst>
        </pc:spChg>
        <pc:picChg chg="mod">
          <ac:chgData name="jg-ol@online.no" userId="36c495143a4b5ea6" providerId="LiveId" clId="{B304EBDF-B364-43F7-B1E1-E31E2AD5CEA9}" dt="2020-01-31T10:49:17.237" v="111" actId="14100"/>
          <ac:picMkLst>
            <pc:docMk/>
            <pc:sldMk cId="3955104381" sldId="257"/>
            <ac:picMk id="5" creationId="{6CE4A1F2-2706-4988-8B62-03D6682C7198}"/>
          </ac:picMkLst>
        </pc:picChg>
        <pc:picChg chg="mod">
          <ac:chgData name="jg-ol@online.no" userId="36c495143a4b5ea6" providerId="LiveId" clId="{B304EBDF-B364-43F7-B1E1-E31E2AD5CEA9}" dt="2020-01-31T10:49:11.866" v="110" actId="14100"/>
          <ac:picMkLst>
            <pc:docMk/>
            <pc:sldMk cId="3955104381" sldId="257"/>
            <ac:picMk id="7" creationId="{F3BEB744-0436-4CC1-800A-1E080B5006C9}"/>
          </ac:picMkLst>
        </pc:picChg>
        <pc:picChg chg="add mod">
          <ac:chgData name="jg-ol@online.no" userId="36c495143a4b5ea6" providerId="LiveId" clId="{B304EBDF-B364-43F7-B1E1-E31E2AD5CEA9}" dt="2020-01-31T10:49:29.031" v="115" actId="14100"/>
          <ac:picMkLst>
            <pc:docMk/>
            <pc:sldMk cId="3955104381" sldId="257"/>
            <ac:picMk id="8" creationId="{A83515B3-D10F-4543-9328-8CF1F923601D}"/>
          </ac:picMkLst>
        </pc:picChg>
      </pc:sldChg>
      <pc:sldChg chg="addSp delSp modSp">
        <pc:chgData name="jg-ol@online.no" userId="36c495143a4b5ea6" providerId="LiveId" clId="{B304EBDF-B364-43F7-B1E1-E31E2AD5CEA9}" dt="2020-01-31T10:57:41.132" v="418" actId="26606"/>
        <pc:sldMkLst>
          <pc:docMk/>
          <pc:sldMk cId="2151932048" sldId="258"/>
        </pc:sldMkLst>
        <pc:spChg chg="mod">
          <ac:chgData name="jg-ol@online.no" userId="36c495143a4b5ea6" providerId="LiveId" clId="{B304EBDF-B364-43F7-B1E1-E31E2AD5CEA9}" dt="2020-01-31T10:57:41.132" v="418" actId="26606"/>
          <ac:spMkLst>
            <pc:docMk/>
            <pc:sldMk cId="2151932048" sldId="258"/>
            <ac:spMk id="2" creationId="{7CB17E48-02D4-4009-A2D8-27DC8EC93C1B}"/>
          </ac:spMkLst>
        </pc:spChg>
        <pc:spChg chg="add del mod">
          <ac:chgData name="jg-ol@online.no" userId="36c495143a4b5ea6" providerId="LiveId" clId="{B304EBDF-B364-43F7-B1E1-E31E2AD5CEA9}" dt="2020-01-31T10:57:41.132" v="418" actId="26606"/>
          <ac:spMkLst>
            <pc:docMk/>
            <pc:sldMk cId="2151932048" sldId="258"/>
            <ac:spMk id="4" creationId="{6DCF5E96-EF51-46BF-805B-76C59157A938}"/>
          </ac:spMkLst>
        </pc:spChg>
        <pc:spChg chg="del">
          <ac:chgData name="jg-ol@online.no" userId="36c495143a4b5ea6" providerId="LiveId" clId="{B304EBDF-B364-43F7-B1E1-E31E2AD5CEA9}" dt="2020-01-31T10:57:41.132" v="418" actId="26606"/>
          <ac:spMkLst>
            <pc:docMk/>
            <pc:sldMk cId="2151932048" sldId="258"/>
            <ac:spMk id="12" creationId="{823AC064-BC96-4F32-8AE1-B2FD38754823}"/>
          </ac:spMkLst>
        </pc:spChg>
        <pc:spChg chg="add">
          <ac:chgData name="jg-ol@online.no" userId="36c495143a4b5ea6" providerId="LiveId" clId="{B304EBDF-B364-43F7-B1E1-E31E2AD5CEA9}" dt="2020-01-31T10:57:41.132" v="418" actId="26606"/>
          <ac:spMkLst>
            <pc:docMk/>
            <pc:sldMk cId="2151932048" sldId="258"/>
            <ac:spMk id="23" creationId="{A5711A0E-A428-4ED1-96CB-33D69FD842E4}"/>
          </ac:spMkLst>
        </pc:spChg>
        <pc:graphicFrameChg chg="add">
          <ac:chgData name="jg-ol@online.no" userId="36c495143a4b5ea6" providerId="LiveId" clId="{B304EBDF-B364-43F7-B1E1-E31E2AD5CEA9}" dt="2020-01-31T10:57:41.132" v="418" actId="26606"/>
          <ac:graphicFrameMkLst>
            <pc:docMk/>
            <pc:sldMk cId="2151932048" sldId="258"/>
            <ac:graphicFrameMk id="18" creationId="{69C5CB43-F30B-47AA-958A-3D4D524C5BA9}"/>
          </ac:graphicFrameMkLst>
        </pc:graphicFrameChg>
        <pc:picChg chg="del">
          <ac:chgData name="jg-ol@online.no" userId="36c495143a4b5ea6" providerId="LiveId" clId="{B304EBDF-B364-43F7-B1E1-E31E2AD5CEA9}" dt="2020-01-31T10:53:02.982" v="142" actId="478"/>
          <ac:picMkLst>
            <pc:docMk/>
            <pc:sldMk cId="2151932048" sldId="258"/>
            <ac:picMk id="5" creationId="{49F699F1-C27E-46D9-BC5F-8740B3662D0B}"/>
          </ac:picMkLst>
        </pc:picChg>
        <pc:picChg chg="del">
          <ac:chgData name="jg-ol@online.no" userId="36c495143a4b5ea6" providerId="LiveId" clId="{B304EBDF-B364-43F7-B1E1-E31E2AD5CEA9}" dt="2020-01-31T10:53:06.538" v="143" actId="478"/>
          <ac:picMkLst>
            <pc:docMk/>
            <pc:sldMk cId="2151932048" sldId="258"/>
            <ac:picMk id="7" creationId="{CCC1F76F-382A-464C-986E-7362E03A13A3}"/>
          </ac:picMkLst>
        </pc:picChg>
        <pc:cxnChg chg="del">
          <ac:chgData name="jg-ol@online.no" userId="36c495143a4b5ea6" providerId="LiveId" clId="{B304EBDF-B364-43F7-B1E1-E31E2AD5CEA9}" dt="2020-01-31T10:57:41.132" v="418" actId="26606"/>
          <ac:cxnSpMkLst>
            <pc:docMk/>
            <pc:sldMk cId="2151932048" sldId="258"/>
            <ac:cxnSpMk id="14" creationId="{7E7C77BC-7138-40B1-A15B-20F57A494629}"/>
          </ac:cxnSpMkLst>
        </pc:cxnChg>
        <pc:cxnChg chg="del">
          <ac:chgData name="jg-ol@online.no" userId="36c495143a4b5ea6" providerId="LiveId" clId="{B304EBDF-B364-43F7-B1E1-E31E2AD5CEA9}" dt="2020-01-31T10:57:41.132" v="418" actId="26606"/>
          <ac:cxnSpMkLst>
            <pc:docMk/>
            <pc:sldMk cId="2151932048" sldId="258"/>
            <ac:cxnSpMk id="16" creationId="{DB146403-F3D6-484B-B2ED-97F9565D0370}"/>
          </ac:cxnSpMkLst>
        </pc:cxnChg>
      </pc:sldChg>
      <pc:sldChg chg="addSp delSp modSp mod setBg">
        <pc:chgData name="jg-ol@online.no" userId="36c495143a4b5ea6" providerId="LiveId" clId="{B304EBDF-B364-43F7-B1E1-E31E2AD5CEA9}" dt="2020-01-31T11:03:41.477" v="898" actId="20577"/>
        <pc:sldMkLst>
          <pc:docMk/>
          <pc:sldMk cId="1790594641" sldId="259"/>
        </pc:sldMkLst>
        <pc:spChg chg="mod">
          <ac:chgData name="jg-ol@online.no" userId="36c495143a4b5ea6" providerId="LiveId" clId="{B304EBDF-B364-43F7-B1E1-E31E2AD5CEA9}" dt="2020-01-31T11:03:41.477" v="898" actId="20577"/>
          <ac:spMkLst>
            <pc:docMk/>
            <pc:sldMk cId="1790594641" sldId="259"/>
            <ac:spMk id="2" creationId="{CB44743A-E1DC-4192-939D-176D57D3FD90}"/>
          </ac:spMkLst>
        </pc:spChg>
        <pc:spChg chg="add del mod">
          <ac:chgData name="jg-ol@online.no" userId="36c495143a4b5ea6" providerId="LiveId" clId="{B304EBDF-B364-43F7-B1E1-E31E2AD5CEA9}" dt="2020-01-31T11:03:35.699" v="893" actId="26606"/>
          <ac:spMkLst>
            <pc:docMk/>
            <pc:sldMk cId="1790594641" sldId="259"/>
            <ac:spMk id="4" creationId="{D30E6257-9F88-4EEC-A398-7A7F8BD2D385}"/>
          </ac:spMkLst>
        </pc:spChg>
        <pc:spChg chg="add del">
          <ac:chgData name="jg-ol@online.no" userId="36c495143a4b5ea6" providerId="LiveId" clId="{B304EBDF-B364-43F7-B1E1-E31E2AD5CEA9}" dt="2020-01-31T11:03:23.211" v="888" actId="26606"/>
          <ac:spMkLst>
            <pc:docMk/>
            <pc:sldMk cId="1790594641" sldId="259"/>
            <ac:spMk id="9" creationId="{3B854194-185D-494D-905C-7C7CB2E30F6E}"/>
          </ac:spMkLst>
        </pc:spChg>
        <pc:spChg chg="add del">
          <ac:chgData name="jg-ol@online.no" userId="36c495143a4b5ea6" providerId="LiveId" clId="{B304EBDF-B364-43F7-B1E1-E31E2AD5CEA9}" dt="2020-01-31T11:03:35.679" v="892" actId="26606"/>
          <ac:spMkLst>
            <pc:docMk/>
            <pc:sldMk cId="1790594641" sldId="259"/>
            <ac:spMk id="10" creationId="{0499AD7B-99D4-4755-8966-F7BA0426904B}"/>
          </ac:spMkLst>
        </pc:spChg>
        <pc:spChg chg="add del">
          <ac:chgData name="jg-ol@online.no" userId="36c495143a4b5ea6" providerId="LiveId" clId="{B304EBDF-B364-43F7-B1E1-E31E2AD5CEA9}" dt="2020-01-31T11:03:23.211" v="888" actId="26606"/>
          <ac:spMkLst>
            <pc:docMk/>
            <pc:sldMk cId="1790594641" sldId="259"/>
            <ac:spMk id="11" creationId="{B4F5FA0D-0104-4987-8241-EFF7C85B88DE}"/>
          </ac:spMkLst>
        </pc:spChg>
        <pc:spChg chg="add">
          <ac:chgData name="jg-ol@online.no" userId="36c495143a4b5ea6" providerId="LiveId" clId="{B304EBDF-B364-43F7-B1E1-E31E2AD5CEA9}" dt="2020-01-31T11:03:35.699" v="893" actId="26606"/>
          <ac:spMkLst>
            <pc:docMk/>
            <pc:sldMk cId="1790594641" sldId="259"/>
            <ac:spMk id="16" creationId="{3B854194-185D-494D-905C-7C7CB2E30F6E}"/>
          </ac:spMkLst>
        </pc:spChg>
        <pc:spChg chg="add">
          <ac:chgData name="jg-ol@online.no" userId="36c495143a4b5ea6" providerId="LiveId" clId="{B304EBDF-B364-43F7-B1E1-E31E2AD5CEA9}" dt="2020-01-31T11:03:35.699" v="893" actId="26606"/>
          <ac:spMkLst>
            <pc:docMk/>
            <pc:sldMk cId="1790594641" sldId="259"/>
            <ac:spMk id="17" creationId="{B4F5FA0D-0104-4987-8241-EFF7C85B88DE}"/>
          </ac:spMkLst>
        </pc:spChg>
        <pc:spChg chg="add">
          <ac:chgData name="jg-ol@online.no" userId="36c495143a4b5ea6" providerId="LiveId" clId="{B304EBDF-B364-43F7-B1E1-E31E2AD5CEA9}" dt="2020-01-31T11:03:35.699" v="893" actId="26606"/>
          <ac:spMkLst>
            <pc:docMk/>
            <pc:sldMk cId="1790594641" sldId="259"/>
            <ac:spMk id="19" creationId="{D30E6257-9F88-4EEC-A398-7A7F8BD2D385}"/>
          </ac:spMkLst>
        </pc:spChg>
        <pc:graphicFrameChg chg="add del">
          <ac:chgData name="jg-ol@online.no" userId="36c495143a4b5ea6" providerId="LiveId" clId="{B304EBDF-B364-43F7-B1E1-E31E2AD5CEA9}" dt="2020-01-31T11:03:30.347" v="890" actId="26606"/>
          <ac:graphicFrameMkLst>
            <pc:docMk/>
            <pc:sldMk cId="1790594641" sldId="259"/>
            <ac:graphicFrameMk id="6" creationId="{7014BFEA-86E9-4FCA-ADA2-F00C1C73BBA2}"/>
          </ac:graphicFrameMkLst>
        </pc:graphicFrameChg>
        <pc:graphicFrameChg chg="add del">
          <ac:chgData name="jg-ol@online.no" userId="36c495143a4b5ea6" providerId="LiveId" clId="{B304EBDF-B364-43F7-B1E1-E31E2AD5CEA9}" dt="2020-01-31T11:03:35.679" v="892" actId="26606"/>
          <ac:graphicFrameMkLst>
            <pc:docMk/>
            <pc:sldMk cId="1790594641" sldId="259"/>
            <ac:graphicFrameMk id="14" creationId="{831AFAD5-B02C-45A2-A239-B31568A4B28F}"/>
          </ac:graphicFrameMkLst>
        </pc:graphicFrameChg>
        <pc:picChg chg="del">
          <ac:chgData name="jg-ol@online.no" userId="36c495143a4b5ea6" providerId="LiveId" clId="{B304EBDF-B364-43F7-B1E1-E31E2AD5CEA9}" dt="2020-01-31T10:58:07.550" v="420" actId="478"/>
          <ac:picMkLst>
            <pc:docMk/>
            <pc:sldMk cId="1790594641" sldId="259"/>
            <ac:picMk id="5" creationId="{C90DD762-BED1-4B5D-85C3-5220BC9BC0E3}"/>
          </ac:picMkLst>
        </pc:picChg>
        <pc:picChg chg="del">
          <ac:chgData name="jg-ol@online.no" userId="36c495143a4b5ea6" providerId="LiveId" clId="{B304EBDF-B364-43F7-B1E1-E31E2AD5CEA9}" dt="2020-01-31T10:58:06.652" v="419" actId="478"/>
          <ac:picMkLst>
            <pc:docMk/>
            <pc:sldMk cId="1790594641" sldId="259"/>
            <ac:picMk id="7" creationId="{B06FF6E3-6FB4-4F09-B71F-B6D2A23D163C}"/>
          </ac:picMkLst>
        </pc:picChg>
        <pc:picChg chg="add del">
          <ac:chgData name="jg-ol@online.no" userId="36c495143a4b5ea6" providerId="LiveId" clId="{B304EBDF-B364-43F7-B1E1-E31E2AD5CEA9}" dt="2020-01-31T11:03:30.347" v="890" actId="26606"/>
          <ac:picMkLst>
            <pc:docMk/>
            <pc:sldMk cId="1790594641" sldId="259"/>
            <ac:picMk id="8" creationId="{6167DD36-89FD-4B22-B2AE-862725AD3543}"/>
          </ac:picMkLst>
        </pc:picChg>
        <pc:picChg chg="add del">
          <ac:chgData name="jg-ol@online.no" userId="36c495143a4b5ea6" providerId="LiveId" clId="{B304EBDF-B364-43F7-B1E1-E31E2AD5CEA9}" dt="2020-01-31T11:03:35.679" v="892" actId="26606"/>
          <ac:picMkLst>
            <pc:docMk/>
            <pc:sldMk cId="1790594641" sldId="259"/>
            <ac:picMk id="12" creationId="{1A06F89A-489D-4383-94C5-42F7FF2E9A63}"/>
          </ac:picMkLst>
        </pc:picChg>
        <pc:picChg chg="add del">
          <ac:chgData name="jg-ol@online.no" userId="36c495143a4b5ea6" providerId="LiveId" clId="{B304EBDF-B364-43F7-B1E1-E31E2AD5CEA9}" dt="2020-01-31T11:03:23.211" v="888" actId="26606"/>
          <ac:picMkLst>
            <pc:docMk/>
            <pc:sldMk cId="1790594641" sldId="259"/>
            <ac:picMk id="13" creationId="{2897127E-6CEF-446C-BE87-93B7C46E49D1}"/>
          </ac:picMkLst>
        </pc:picChg>
        <pc:picChg chg="add">
          <ac:chgData name="jg-ol@online.no" userId="36c495143a4b5ea6" providerId="LiveId" clId="{B304EBDF-B364-43F7-B1E1-E31E2AD5CEA9}" dt="2020-01-31T11:03:35.699" v="893" actId="26606"/>
          <ac:picMkLst>
            <pc:docMk/>
            <pc:sldMk cId="1790594641" sldId="259"/>
            <ac:picMk id="18" creationId="{2897127E-6CEF-446C-BE87-93B7C46E49D1}"/>
          </ac:picMkLst>
        </pc:picChg>
      </pc:sldChg>
      <pc:sldChg chg="del">
        <pc:chgData name="jg-ol@online.no" userId="36c495143a4b5ea6" providerId="LiveId" clId="{B304EBDF-B364-43F7-B1E1-E31E2AD5CEA9}" dt="2020-01-31T10:47:57.110" v="97" actId="47"/>
        <pc:sldMkLst>
          <pc:docMk/>
          <pc:sldMk cId="3155809496" sldId="262"/>
        </pc:sldMkLst>
      </pc:sldChg>
      <pc:sldChg chg="modSp ord">
        <pc:chgData name="jg-ol@online.no" userId="36c495143a4b5ea6" providerId="LiveId" clId="{B304EBDF-B364-43F7-B1E1-E31E2AD5CEA9}" dt="2020-01-31T11:05:08.810" v="932" actId="20577"/>
        <pc:sldMkLst>
          <pc:docMk/>
          <pc:sldMk cId="3055530420" sldId="263"/>
        </pc:sldMkLst>
        <pc:spChg chg="mod">
          <ac:chgData name="jg-ol@online.no" userId="36c495143a4b5ea6" providerId="LiveId" clId="{B304EBDF-B364-43F7-B1E1-E31E2AD5CEA9}" dt="2020-01-31T11:05:08.810" v="932" actId="20577"/>
          <ac:spMkLst>
            <pc:docMk/>
            <pc:sldMk cId="3055530420" sldId="263"/>
            <ac:spMk id="9" creationId="{08C0DC8A-F539-4161-9C96-40899C60BBB0}"/>
          </ac:spMkLst>
        </pc:spChg>
      </pc:sldChg>
      <pc:sldChg chg="addSp delSp modSp">
        <pc:chgData name="jg-ol@online.no" userId="36c495143a4b5ea6" providerId="LiveId" clId="{B304EBDF-B364-43F7-B1E1-E31E2AD5CEA9}" dt="2020-01-31T11:04:31.476" v="899" actId="478"/>
        <pc:sldMkLst>
          <pc:docMk/>
          <pc:sldMk cId="642195891" sldId="265"/>
        </pc:sldMkLst>
        <pc:spChg chg="del">
          <ac:chgData name="jg-ol@online.no" userId="36c495143a4b5ea6" providerId="LiveId" clId="{B304EBDF-B364-43F7-B1E1-E31E2AD5CEA9}" dt="2020-01-31T10:40:31.013" v="89" actId="478"/>
          <ac:spMkLst>
            <pc:docMk/>
            <pc:sldMk cId="642195891" sldId="265"/>
            <ac:spMk id="2" creationId="{39EC19DD-7865-4BE9-B8C3-ED9B5D2D58EF}"/>
          </ac:spMkLst>
        </pc:spChg>
        <pc:spChg chg="add del mod">
          <ac:chgData name="jg-ol@online.no" userId="36c495143a4b5ea6" providerId="LiveId" clId="{B304EBDF-B364-43F7-B1E1-E31E2AD5CEA9}" dt="2020-01-31T10:40:26.478" v="88" actId="478"/>
          <ac:spMkLst>
            <pc:docMk/>
            <pc:sldMk cId="642195891" sldId="265"/>
            <ac:spMk id="4" creationId="{A52C00E7-A43A-4C45-B633-FDF563E4E295}"/>
          </ac:spMkLst>
        </pc:spChg>
        <pc:spChg chg="add del mod">
          <ac:chgData name="jg-ol@online.no" userId="36c495143a4b5ea6" providerId="LiveId" clId="{B304EBDF-B364-43F7-B1E1-E31E2AD5CEA9}" dt="2020-01-31T11:04:31.476" v="899" actId="478"/>
          <ac:spMkLst>
            <pc:docMk/>
            <pc:sldMk cId="642195891" sldId="265"/>
            <ac:spMk id="11" creationId="{299F7690-F832-4413-B365-06839893091F}"/>
          </ac:spMkLst>
        </pc:spChg>
        <pc:picChg chg="del">
          <ac:chgData name="jg-ol@online.no" userId="36c495143a4b5ea6" providerId="LiveId" clId="{B304EBDF-B364-43F7-B1E1-E31E2AD5CEA9}" dt="2020-01-31T10:35:45.097" v="35" actId="478"/>
          <ac:picMkLst>
            <pc:docMk/>
            <pc:sldMk cId="642195891" sldId="265"/>
            <ac:picMk id="5" creationId="{C392225E-DAF2-4F63-BD22-769B616B5EBA}"/>
          </ac:picMkLst>
        </pc:picChg>
        <pc:picChg chg="del">
          <ac:chgData name="jg-ol@online.no" userId="36c495143a4b5ea6" providerId="LiveId" clId="{B304EBDF-B364-43F7-B1E1-E31E2AD5CEA9}" dt="2020-01-31T10:35:47.680" v="36" actId="478"/>
          <ac:picMkLst>
            <pc:docMk/>
            <pc:sldMk cId="642195891" sldId="265"/>
            <ac:picMk id="7" creationId="{7F97C21D-303E-46E6-A547-31D90DC6020B}"/>
          </ac:picMkLst>
        </pc:picChg>
        <pc:picChg chg="add mod modCrop">
          <ac:chgData name="jg-ol@online.no" userId="36c495143a4b5ea6" providerId="LiveId" clId="{B304EBDF-B364-43F7-B1E1-E31E2AD5CEA9}" dt="2020-01-31T10:50:38.922" v="125" actId="1076"/>
          <ac:picMkLst>
            <pc:docMk/>
            <pc:sldMk cId="642195891" sldId="265"/>
            <ac:picMk id="8" creationId="{FE510B75-845F-46AF-9ABC-7199782481D1}"/>
          </ac:picMkLst>
        </pc:picChg>
        <pc:picChg chg="add mod">
          <ac:chgData name="jg-ol@online.no" userId="36c495143a4b5ea6" providerId="LiveId" clId="{B304EBDF-B364-43F7-B1E1-E31E2AD5CEA9}" dt="2020-01-31T10:45:49.416" v="95" actId="1076"/>
          <ac:picMkLst>
            <pc:docMk/>
            <pc:sldMk cId="642195891" sldId="265"/>
            <ac:picMk id="9" creationId="{E00BD6D1-2353-4481-80F0-709420D53AC2}"/>
          </ac:picMkLst>
        </pc:picChg>
        <pc:picChg chg="add mod">
          <ac:chgData name="jg-ol@online.no" userId="36c495143a4b5ea6" providerId="LiveId" clId="{B304EBDF-B364-43F7-B1E1-E31E2AD5CEA9}" dt="2020-01-31T10:45:50.517" v="96" actId="1076"/>
          <ac:picMkLst>
            <pc:docMk/>
            <pc:sldMk cId="642195891" sldId="265"/>
            <ac:picMk id="10" creationId="{6A230A97-3AAE-41E4-98A7-CFF25DE76612}"/>
          </ac:picMkLst>
        </pc:picChg>
        <pc:picChg chg="add mod">
          <ac:chgData name="jg-ol@online.no" userId="36c495143a4b5ea6" providerId="LiveId" clId="{B304EBDF-B364-43F7-B1E1-E31E2AD5CEA9}" dt="2020-01-31T10:51:35.474" v="139" actId="1076"/>
          <ac:picMkLst>
            <pc:docMk/>
            <pc:sldMk cId="642195891" sldId="265"/>
            <ac:picMk id="13" creationId="{6E71DE16-AC8B-4844-9EC0-CC88626282E3}"/>
          </ac:picMkLst>
        </pc:picChg>
        <pc:picChg chg="add mod">
          <ac:chgData name="jg-ol@online.no" userId="36c495143a4b5ea6" providerId="LiveId" clId="{B304EBDF-B364-43F7-B1E1-E31E2AD5CEA9}" dt="2020-01-31T10:51:37.508" v="140" actId="1076"/>
          <ac:picMkLst>
            <pc:docMk/>
            <pc:sldMk cId="642195891" sldId="265"/>
            <ac:picMk id="15" creationId="{02CB907E-B147-4540-90E7-6E090A96279F}"/>
          </ac:picMkLst>
        </pc:picChg>
      </pc:sldChg>
      <pc:sldChg chg="addSp delSp modSp">
        <pc:chgData name="jg-ol@online.no" userId="36c495143a4b5ea6" providerId="LiveId" clId="{B304EBDF-B364-43F7-B1E1-E31E2AD5CEA9}" dt="2020-01-31T10:39:36.327" v="87" actId="20577"/>
        <pc:sldMkLst>
          <pc:docMk/>
          <pc:sldMk cId="652632832" sldId="266"/>
        </pc:sldMkLst>
        <pc:spChg chg="mod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2" creationId="{23C9DD4E-1469-4918-A4B3-687ED0374708}"/>
          </ac:spMkLst>
        </pc:spChg>
        <pc:spChg chg="del mod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3" creationId="{E4028FC5-69F9-46E3-B3FD-850991E86103}"/>
          </ac:spMkLst>
        </pc:spChg>
        <pc:spChg chg="add mod">
          <ac:chgData name="jg-ol@online.no" userId="36c495143a4b5ea6" providerId="LiveId" clId="{B304EBDF-B364-43F7-B1E1-E31E2AD5CEA9}" dt="2020-01-31T10:39:36.327" v="87" actId="20577"/>
          <ac:spMkLst>
            <pc:docMk/>
            <pc:sldMk cId="652632832" sldId="266"/>
            <ac:spMk id="4" creationId="{6BD324AE-D67D-42DF-B203-AD9644284320}"/>
          </ac:spMkLst>
        </pc:spChg>
        <pc:spChg chg="del">
          <ac:chgData name="jg-ol@online.no" userId="36c495143a4b5ea6" providerId="LiveId" clId="{B304EBDF-B364-43F7-B1E1-E31E2AD5CEA9}" dt="2020-01-31T07:55:51.458" v="23" actId="26606"/>
          <ac:spMkLst>
            <pc:docMk/>
            <pc:sldMk cId="652632832" sldId="266"/>
            <ac:spMk id="10" creationId="{823AC064-BC96-4F32-8AE1-B2FD38754823}"/>
          </ac:spMkLst>
        </pc:spChg>
        <pc:spChg chg="add del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17" creationId="{24C606F0-B762-4A69-A23B-D70EA0DC6933}"/>
          </ac:spMkLst>
        </pc:spChg>
        <pc:spChg chg="add del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19" creationId="{647702F7-5C79-4B7D-B581-85F2992917E8}"/>
          </ac:spMkLst>
        </pc:spChg>
        <pc:spChg chg="add del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43" creationId="{6A0830D7-560A-44A6-B6B3-C17A26405B44}"/>
          </ac:spMkLst>
        </pc:spChg>
        <pc:spChg chg="add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48" creationId="{3B854194-185D-494D-905C-7C7CB2E30F6E}"/>
          </ac:spMkLst>
        </pc:spChg>
        <pc:spChg chg="add">
          <ac:chgData name="jg-ol@online.no" userId="36c495143a4b5ea6" providerId="LiveId" clId="{B304EBDF-B364-43F7-B1E1-E31E2AD5CEA9}" dt="2020-01-31T10:36:23.927" v="44" actId="26606"/>
          <ac:spMkLst>
            <pc:docMk/>
            <pc:sldMk cId="652632832" sldId="266"/>
            <ac:spMk id="50" creationId="{B4F5FA0D-0104-4987-8241-EFF7C85B88DE}"/>
          </ac:spMkLst>
        </pc:spChg>
        <pc:grpChg chg="add del">
          <ac:chgData name="jg-ol@online.no" userId="36c495143a4b5ea6" providerId="LiveId" clId="{B304EBDF-B364-43F7-B1E1-E31E2AD5CEA9}" dt="2020-01-31T10:36:23.927" v="44" actId="26606"/>
          <ac:grpSpMkLst>
            <pc:docMk/>
            <pc:sldMk cId="652632832" sldId="266"/>
            <ac:grpSpMk id="21" creationId="{B7F4DB96-7117-43BC-BAFA-79F7CC1542B6}"/>
          </ac:grpSpMkLst>
        </pc:grpChg>
        <pc:picChg chg="add del mod">
          <ac:chgData name="jg-ol@online.no" userId="36c495143a4b5ea6" providerId="LiveId" clId="{B304EBDF-B364-43F7-B1E1-E31E2AD5CEA9}" dt="2020-01-31T10:35:55.071" v="38"/>
          <ac:picMkLst>
            <pc:docMk/>
            <pc:sldMk cId="652632832" sldId="266"/>
            <ac:picMk id="5" creationId="{C3CEA120-78D1-40DF-A150-A6AF5B05E70D}"/>
          </ac:picMkLst>
        </pc:picChg>
        <pc:picChg chg="del mod ord">
          <ac:chgData name="jg-ol@online.no" userId="36c495143a4b5ea6" providerId="LiveId" clId="{B304EBDF-B364-43F7-B1E1-E31E2AD5CEA9}" dt="2020-01-31T10:36:04.121" v="40"/>
          <ac:picMkLst>
            <pc:docMk/>
            <pc:sldMk cId="652632832" sldId="266"/>
            <ac:picMk id="6" creationId="{5EF6E39B-085F-4846-B3E5-03A5F2EA6497}"/>
          </ac:picMkLst>
        </pc:picChg>
        <pc:picChg chg="del mod ord">
          <ac:chgData name="jg-ol@online.no" userId="36c495143a4b5ea6" providerId="LiveId" clId="{B304EBDF-B364-43F7-B1E1-E31E2AD5CEA9}" dt="2020-01-31T10:36:14.253" v="42"/>
          <ac:picMkLst>
            <pc:docMk/>
            <pc:sldMk cId="652632832" sldId="266"/>
            <ac:picMk id="7" creationId="{61E9875B-BAA5-4981-B986-94C41C2B3698}"/>
          </ac:picMkLst>
        </pc:picChg>
        <pc:picChg chg="add">
          <ac:chgData name="jg-ol@online.no" userId="36c495143a4b5ea6" providerId="LiveId" clId="{B304EBDF-B364-43F7-B1E1-E31E2AD5CEA9}" dt="2020-01-31T10:36:23.927" v="44" actId="26606"/>
          <ac:picMkLst>
            <pc:docMk/>
            <pc:sldMk cId="652632832" sldId="266"/>
            <ac:picMk id="52" creationId="{2897127E-6CEF-446C-BE87-93B7C46E49D1}"/>
          </ac:picMkLst>
        </pc:picChg>
        <pc:cxnChg chg="del">
          <ac:chgData name="jg-ol@online.no" userId="36c495143a4b5ea6" providerId="LiveId" clId="{B304EBDF-B364-43F7-B1E1-E31E2AD5CEA9}" dt="2020-01-31T07:55:51.458" v="23" actId="26606"/>
          <ac:cxnSpMkLst>
            <pc:docMk/>
            <pc:sldMk cId="652632832" sldId="266"/>
            <ac:cxnSpMk id="12" creationId="{7E7C77BC-7138-40B1-A15B-20F57A494629}"/>
          </ac:cxnSpMkLst>
        </pc:cxnChg>
      </pc:sldChg>
    </pc:docChg>
  </pc:docChgLst>
  <pc:docChgLst>
    <pc:chgData name="Jon Gunnar Olsen" userId="36c495143a4b5ea6" providerId="LiveId" clId="{0A59F48C-D1BC-44F5-A0D5-B869A007A59F}"/>
    <pc:docChg chg="custSel modSld">
      <pc:chgData name="Jon Gunnar Olsen" userId="36c495143a4b5ea6" providerId="LiveId" clId="{0A59F48C-D1BC-44F5-A0D5-B869A007A59F}" dt="2023-02-02T07:26:48.899" v="422" actId="20577"/>
      <pc:docMkLst>
        <pc:docMk/>
      </pc:docMkLst>
      <pc:sldChg chg="modSp mod">
        <pc:chgData name="Jon Gunnar Olsen" userId="36c495143a4b5ea6" providerId="LiveId" clId="{0A59F48C-D1BC-44F5-A0D5-B869A007A59F}" dt="2023-02-02T07:18:48.702" v="258" actId="5793"/>
        <pc:sldMkLst>
          <pc:docMk/>
          <pc:sldMk cId="1790594641" sldId="259"/>
        </pc:sldMkLst>
        <pc:spChg chg="mod">
          <ac:chgData name="Jon Gunnar Olsen" userId="36c495143a4b5ea6" providerId="LiveId" clId="{0A59F48C-D1BC-44F5-A0D5-B869A007A59F}" dt="2023-02-02T07:16:12.514" v="119" actId="20577"/>
          <ac:spMkLst>
            <pc:docMk/>
            <pc:sldMk cId="1790594641" sldId="259"/>
            <ac:spMk id="2" creationId="{CB44743A-E1DC-4192-939D-176D57D3FD90}"/>
          </ac:spMkLst>
        </pc:spChg>
        <pc:spChg chg="mod">
          <ac:chgData name="Jon Gunnar Olsen" userId="36c495143a4b5ea6" providerId="LiveId" clId="{0A59F48C-D1BC-44F5-A0D5-B869A007A59F}" dt="2023-02-02T07:18:48.702" v="258" actId="5793"/>
          <ac:spMkLst>
            <pc:docMk/>
            <pc:sldMk cId="1790594641" sldId="259"/>
            <ac:spMk id="19" creationId="{D30E6257-9F88-4EEC-A398-7A7F8BD2D385}"/>
          </ac:spMkLst>
        </pc:spChg>
      </pc:sldChg>
      <pc:sldChg chg="addSp delSp modSp mod">
        <pc:chgData name="Jon Gunnar Olsen" userId="36c495143a4b5ea6" providerId="LiveId" clId="{0A59F48C-D1BC-44F5-A0D5-B869A007A59F}" dt="2023-02-02T07:26:48.899" v="422" actId="20577"/>
        <pc:sldMkLst>
          <pc:docMk/>
          <pc:sldMk cId="3055530420" sldId="263"/>
        </pc:sldMkLst>
        <pc:spChg chg="mo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2" creationId="{D3D8A1B1-CE7D-4D53-86F4-547184C035AF}"/>
          </ac:spMkLst>
        </pc:spChg>
        <pc:spChg chg="add del mod">
          <ac:chgData name="Jon Gunnar Olsen" userId="36c495143a4b5ea6" providerId="LiveId" clId="{0A59F48C-D1BC-44F5-A0D5-B869A007A59F}" dt="2023-02-02T07:24:01.070" v="260" actId="931"/>
          <ac:spMkLst>
            <pc:docMk/>
            <pc:sldMk cId="3055530420" sldId="263"/>
            <ac:spMk id="4" creationId="{F0891918-1FB8-7936-B6E7-EEE85C910CF7}"/>
          </ac:spMkLst>
        </pc:spChg>
        <pc:spChg chg="mod">
          <ac:chgData name="Jon Gunnar Olsen" userId="36c495143a4b5ea6" providerId="LiveId" clId="{0A59F48C-D1BC-44F5-A0D5-B869A007A59F}" dt="2023-02-02T07:26:48.899" v="422" actId="20577"/>
          <ac:spMkLst>
            <pc:docMk/>
            <pc:sldMk cId="3055530420" sldId="263"/>
            <ac:spMk id="9" creationId="{08C0DC8A-F539-4161-9C96-40899C60BBB0}"/>
          </ac:spMkLst>
        </pc:spChg>
        <pc:spChg chg="ad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26" creationId="{231BF440-39FA-4087-84CC-2EEC0BBDAF29}"/>
          </ac:spMkLst>
        </pc:spChg>
        <pc:spChg chg="ad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28" creationId="{F04E4CBA-303B-48BD-8451-C2701CB0EEBF}"/>
          </ac:spMkLst>
        </pc:spChg>
        <pc:spChg chg="ad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30" creationId="{F6CA58B3-AFCC-4A40-9882-50D5080879B0}"/>
          </ac:spMkLst>
        </pc:spChg>
        <pc:spChg chg="ad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32" creationId="{75C56826-D4E5-42ED-8529-079651CB3005}"/>
          </ac:spMkLst>
        </pc:spChg>
        <pc:spChg chg="ad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34" creationId="{82095FCE-EF05-4443-B97A-85DEE3A5CA17}"/>
          </ac:spMkLst>
        </pc:spChg>
        <pc:spChg chg="add">
          <ac:chgData name="Jon Gunnar Olsen" userId="36c495143a4b5ea6" providerId="LiveId" clId="{0A59F48C-D1BC-44F5-A0D5-B869A007A59F}" dt="2023-02-02T07:25:09.970" v="266" actId="26606"/>
          <ac:spMkLst>
            <pc:docMk/>
            <pc:sldMk cId="3055530420" sldId="263"/>
            <ac:spMk id="36" creationId="{CA00AE6B-AA30-4CF8-BA6F-339B780AD76C}"/>
          </ac:spMkLst>
        </pc:spChg>
        <pc:picChg chg="add mod ord">
          <ac:chgData name="Jon Gunnar Olsen" userId="36c495143a4b5ea6" providerId="LiveId" clId="{0A59F48C-D1BC-44F5-A0D5-B869A007A59F}" dt="2023-02-02T07:25:09.970" v="266" actId="26606"/>
          <ac:picMkLst>
            <pc:docMk/>
            <pc:sldMk cId="3055530420" sldId="263"/>
            <ac:picMk id="6" creationId="{8B9270D0-5E97-26FE-17CB-7D94A33973B2}"/>
          </ac:picMkLst>
        </pc:picChg>
        <pc:picChg chg="del">
          <ac:chgData name="Jon Gunnar Olsen" userId="36c495143a4b5ea6" providerId="LiveId" clId="{0A59F48C-D1BC-44F5-A0D5-B869A007A59F}" dt="2023-02-02T07:19:18.960" v="259" actId="478"/>
          <ac:picMkLst>
            <pc:docMk/>
            <pc:sldMk cId="3055530420" sldId="263"/>
            <ac:picMk id="8" creationId="{0E670CEF-B728-4108-AC30-5FD00CD7EEF0}"/>
          </ac:picMkLst>
        </pc:picChg>
        <pc:picChg chg="add mod ord">
          <ac:chgData name="Jon Gunnar Olsen" userId="36c495143a4b5ea6" providerId="LiveId" clId="{0A59F48C-D1BC-44F5-A0D5-B869A007A59F}" dt="2023-02-02T07:25:09.970" v="266" actId="26606"/>
          <ac:picMkLst>
            <pc:docMk/>
            <pc:sldMk cId="3055530420" sldId="263"/>
            <ac:picMk id="10" creationId="{8E155575-5DAE-78CF-B474-CABFB9F40814}"/>
          </ac:picMkLst>
        </pc:picChg>
        <pc:cxnChg chg="del">
          <ac:chgData name="Jon Gunnar Olsen" userId="36c495143a4b5ea6" providerId="LiveId" clId="{0A59F48C-D1BC-44F5-A0D5-B869A007A59F}" dt="2023-02-02T07:25:09.970" v="266" actId="26606"/>
          <ac:cxnSpMkLst>
            <pc:docMk/>
            <pc:sldMk cId="3055530420" sldId="263"/>
            <ac:cxnSpMk id="21" creationId="{E4A809D5-3600-46D4-A466-67F2349A54FB}"/>
          </ac:cxnSpMkLst>
        </pc:cxnChg>
      </pc:sldChg>
      <pc:sldChg chg="modSp mod">
        <pc:chgData name="Jon Gunnar Olsen" userId="36c495143a4b5ea6" providerId="LiveId" clId="{0A59F48C-D1BC-44F5-A0D5-B869A007A59F}" dt="2023-02-02T07:14:37.465" v="54" actId="20577"/>
        <pc:sldMkLst>
          <pc:docMk/>
          <pc:sldMk cId="2264358328" sldId="264"/>
        </pc:sldMkLst>
        <pc:spChg chg="mod">
          <ac:chgData name="Jon Gunnar Olsen" userId="36c495143a4b5ea6" providerId="LiveId" clId="{0A59F48C-D1BC-44F5-A0D5-B869A007A59F}" dt="2023-02-02T07:04:02.126" v="9" actId="20577"/>
          <ac:spMkLst>
            <pc:docMk/>
            <pc:sldMk cId="2264358328" sldId="264"/>
            <ac:spMk id="2" creationId="{23C9DD4E-1469-4918-A4B3-687ED0374708}"/>
          </ac:spMkLst>
        </pc:spChg>
        <pc:graphicFrameChg chg="mod">
          <ac:chgData name="Jon Gunnar Olsen" userId="36c495143a4b5ea6" providerId="LiveId" clId="{0A59F48C-D1BC-44F5-A0D5-B869A007A59F}" dt="2023-02-02T07:14:37.465" v="54" actId="20577"/>
          <ac:graphicFrameMkLst>
            <pc:docMk/>
            <pc:sldMk cId="2264358328" sldId="264"/>
            <ac:graphicFrameMk id="14" creationId="{7C031A09-5B79-46E8-A96C-A9FF829471A7}"/>
          </ac:graphicFrameMkLst>
        </pc:graphicFrameChg>
      </pc:sldChg>
    </pc:docChg>
  </pc:docChgLst>
  <pc:docChgLst>
    <pc:chgData name="jg-ol@online.no" userId="36c495143a4b5ea6" providerId="LiveId" clId="{6D83C01B-D6F5-4642-8B0A-5BA9DC0C1F08}"/>
    <pc:docChg chg="custSel mod addSld delSld modSld sldOrd">
      <pc:chgData name="jg-ol@online.no" userId="36c495143a4b5ea6" providerId="LiveId" clId="{6D83C01B-D6F5-4642-8B0A-5BA9DC0C1F08}" dt="2020-01-29T10:21:46.736" v="856" actId="20577"/>
      <pc:docMkLst>
        <pc:docMk/>
      </pc:docMkLst>
      <pc:sldChg chg="delSp del">
        <pc:chgData name="jg-ol@online.no" userId="36c495143a4b5ea6" providerId="LiveId" clId="{6D83C01B-D6F5-4642-8B0A-5BA9DC0C1F08}" dt="2020-01-29T10:19:30.290" v="684" actId="2696"/>
        <pc:sldMkLst>
          <pc:docMk/>
          <pc:sldMk cId="2558936206" sldId="256"/>
        </pc:sldMkLst>
        <pc:picChg chg="del">
          <ac:chgData name="jg-ol@online.no" userId="36c495143a4b5ea6" providerId="LiveId" clId="{6D83C01B-D6F5-4642-8B0A-5BA9DC0C1F08}" dt="2020-01-29T10:12:58.388" v="355"/>
          <ac:picMkLst>
            <pc:docMk/>
            <pc:sldMk cId="2558936206" sldId="256"/>
            <ac:picMk id="7" creationId="{E7F83EAF-54AF-4380-8C53-D02FD84F9956}"/>
          </ac:picMkLst>
        </pc:picChg>
      </pc:sldChg>
      <pc:sldChg chg="modSp">
        <pc:chgData name="jg-ol@online.no" userId="36c495143a4b5ea6" providerId="LiveId" clId="{6D83C01B-D6F5-4642-8B0A-5BA9DC0C1F08}" dt="2020-01-29T08:29:19.570" v="25" actId="20577"/>
        <pc:sldMkLst>
          <pc:docMk/>
          <pc:sldMk cId="2250847555" sldId="260"/>
        </pc:sldMkLst>
        <pc:spChg chg="mod">
          <ac:chgData name="jg-ol@online.no" userId="36c495143a4b5ea6" providerId="LiveId" clId="{6D83C01B-D6F5-4642-8B0A-5BA9DC0C1F08}" dt="2020-01-29T08:29:19.570" v="25" actId="20577"/>
          <ac:spMkLst>
            <pc:docMk/>
            <pc:sldMk cId="2250847555" sldId="260"/>
            <ac:spMk id="2" creationId="{C8457C6E-1D4E-49F4-849C-B9098896C6A1}"/>
          </ac:spMkLst>
        </pc:spChg>
      </pc:sldChg>
      <pc:sldChg chg="del">
        <pc:chgData name="jg-ol@online.no" userId="36c495143a4b5ea6" providerId="LiveId" clId="{6D83C01B-D6F5-4642-8B0A-5BA9DC0C1F08}" dt="2020-01-29T10:10:46.417" v="286" actId="2696"/>
        <pc:sldMkLst>
          <pc:docMk/>
          <pc:sldMk cId="1205206191" sldId="261"/>
        </pc:sldMkLst>
      </pc:sldChg>
      <pc:sldChg chg="addSp delSp modSp ord">
        <pc:chgData name="jg-ol@online.no" userId="36c495143a4b5ea6" providerId="LiveId" clId="{6D83C01B-D6F5-4642-8B0A-5BA9DC0C1F08}" dt="2020-01-29T10:17:37.931" v="676" actId="26606"/>
        <pc:sldMkLst>
          <pc:docMk/>
          <pc:sldMk cId="3055530420" sldId="263"/>
        </pc:sldMkLst>
        <pc:spChg chg="mod">
          <ac:chgData name="jg-ol@online.no" userId="36c495143a4b5ea6" providerId="LiveId" clId="{6D83C01B-D6F5-4642-8B0A-5BA9DC0C1F08}" dt="2020-01-29T10:17:37.931" v="676" actId="26606"/>
          <ac:spMkLst>
            <pc:docMk/>
            <pc:sldMk cId="3055530420" sldId="263"/>
            <ac:spMk id="2" creationId="{D3D8A1B1-CE7D-4D53-86F4-547184C035AF}"/>
          </ac:spMkLst>
        </pc:spChg>
        <pc:spChg chg="add del mod">
          <ac:chgData name="jg-ol@online.no" userId="36c495143a4b5ea6" providerId="LiveId" clId="{6D83C01B-D6F5-4642-8B0A-5BA9DC0C1F08}" dt="2020-01-29T10:14:37.171" v="409" actId="931"/>
          <ac:spMkLst>
            <pc:docMk/>
            <pc:sldMk cId="3055530420" sldId="263"/>
            <ac:spMk id="4" creationId="{7CC3B4EB-B935-4028-AC33-4161DB194093}"/>
          </ac:spMkLst>
        </pc:spChg>
        <pc:spChg chg="add mod">
          <ac:chgData name="jg-ol@online.no" userId="36c495143a4b5ea6" providerId="LiveId" clId="{6D83C01B-D6F5-4642-8B0A-5BA9DC0C1F08}" dt="2020-01-29T10:17:37.931" v="676" actId="26606"/>
          <ac:spMkLst>
            <pc:docMk/>
            <pc:sldMk cId="3055530420" sldId="263"/>
            <ac:spMk id="9" creationId="{08C0DC8A-F539-4161-9C96-40899C60BBB0}"/>
          </ac:spMkLst>
        </pc:spChg>
        <pc:spChg chg="del">
          <ac:chgData name="jg-ol@online.no" userId="36c495143a4b5ea6" providerId="LiveId" clId="{6D83C01B-D6F5-4642-8B0A-5BA9DC0C1F08}" dt="2020-01-29T10:17:37.931" v="676" actId="26606"/>
          <ac:spMkLst>
            <pc:docMk/>
            <pc:sldMk cId="3055530420" sldId="263"/>
            <ac:spMk id="12" creationId="{823AC064-BC96-4F32-8AE1-B2FD38754823}"/>
          </ac:spMkLst>
        </pc:spChg>
        <pc:picChg chg="del">
          <ac:chgData name="jg-ol@online.no" userId="36c495143a4b5ea6" providerId="LiveId" clId="{6D83C01B-D6F5-4642-8B0A-5BA9DC0C1F08}" dt="2020-01-29T10:14:12.096" v="408" actId="478"/>
          <ac:picMkLst>
            <pc:docMk/>
            <pc:sldMk cId="3055530420" sldId="263"/>
            <ac:picMk id="5" creationId="{8A6FE6CD-5301-4E52-9FAF-1D087C9BCA81}"/>
          </ac:picMkLst>
        </pc:picChg>
        <pc:picChg chg="del">
          <ac:chgData name="jg-ol@online.no" userId="36c495143a4b5ea6" providerId="LiveId" clId="{6D83C01B-D6F5-4642-8B0A-5BA9DC0C1F08}" dt="2020-01-29T10:14:09.703" v="407" actId="478"/>
          <ac:picMkLst>
            <pc:docMk/>
            <pc:sldMk cId="3055530420" sldId="263"/>
            <ac:picMk id="7" creationId="{DB5ADDF4-FEDB-4586-AD10-D4558A1964DB}"/>
          </ac:picMkLst>
        </pc:picChg>
        <pc:picChg chg="add mod ord">
          <ac:chgData name="jg-ol@online.no" userId="36c495143a4b5ea6" providerId="LiveId" clId="{6D83C01B-D6F5-4642-8B0A-5BA9DC0C1F08}" dt="2020-01-29T10:17:37.931" v="676" actId="26606"/>
          <ac:picMkLst>
            <pc:docMk/>
            <pc:sldMk cId="3055530420" sldId="263"/>
            <ac:picMk id="8" creationId="{0E670CEF-B728-4108-AC30-5FD00CD7EEF0}"/>
          </ac:picMkLst>
        </pc:picChg>
        <pc:cxnChg chg="del">
          <ac:chgData name="jg-ol@online.no" userId="36c495143a4b5ea6" providerId="LiveId" clId="{6D83C01B-D6F5-4642-8B0A-5BA9DC0C1F08}" dt="2020-01-29T10:17:37.931" v="676" actId="26606"/>
          <ac:cxnSpMkLst>
            <pc:docMk/>
            <pc:sldMk cId="3055530420" sldId="263"/>
            <ac:cxnSpMk id="14" creationId="{7E7C77BC-7138-40B1-A15B-20F57A494629}"/>
          </ac:cxnSpMkLst>
        </pc:cxnChg>
        <pc:cxnChg chg="del">
          <ac:chgData name="jg-ol@online.no" userId="36c495143a4b5ea6" providerId="LiveId" clId="{6D83C01B-D6F5-4642-8B0A-5BA9DC0C1F08}" dt="2020-01-29T10:17:37.931" v="676" actId="26606"/>
          <ac:cxnSpMkLst>
            <pc:docMk/>
            <pc:sldMk cId="3055530420" sldId="263"/>
            <ac:cxnSpMk id="16" creationId="{DB146403-F3D6-484B-B2ED-97F9565D0370}"/>
          </ac:cxnSpMkLst>
        </pc:cxnChg>
        <pc:cxnChg chg="add">
          <ac:chgData name="jg-ol@online.no" userId="36c495143a4b5ea6" providerId="LiveId" clId="{6D83C01B-D6F5-4642-8B0A-5BA9DC0C1F08}" dt="2020-01-29T10:17:37.931" v="676" actId="26606"/>
          <ac:cxnSpMkLst>
            <pc:docMk/>
            <pc:sldMk cId="3055530420" sldId="263"/>
            <ac:cxnSpMk id="21" creationId="{E4A809D5-3600-46D4-A466-67F2349A54FB}"/>
          </ac:cxnSpMkLst>
        </pc:cxnChg>
      </pc:sldChg>
      <pc:sldChg chg="addSp delSp modSp">
        <pc:chgData name="jg-ol@online.no" userId="36c495143a4b5ea6" providerId="LiveId" clId="{6D83C01B-D6F5-4642-8B0A-5BA9DC0C1F08}" dt="2020-01-29T10:19:00.048" v="683" actId="113"/>
        <pc:sldMkLst>
          <pc:docMk/>
          <pc:sldMk cId="2264358328" sldId="264"/>
        </pc:sldMkLst>
        <pc:spChg chg="mod">
          <ac:chgData name="jg-ol@online.no" userId="36c495143a4b5ea6" providerId="LiveId" clId="{6D83C01B-D6F5-4642-8B0A-5BA9DC0C1F08}" dt="2020-01-29T10:18:35.842" v="677" actId="26606"/>
          <ac:spMkLst>
            <pc:docMk/>
            <pc:sldMk cId="2264358328" sldId="264"/>
            <ac:spMk id="2" creationId="{23C9DD4E-1469-4918-A4B3-687ED0374708}"/>
          </ac:spMkLst>
        </pc:spChg>
        <pc:spChg chg="add del mod">
          <ac:chgData name="jg-ol@online.no" userId="36c495143a4b5ea6" providerId="LiveId" clId="{6D83C01B-D6F5-4642-8B0A-5BA9DC0C1F08}" dt="2020-01-29T10:18:35.842" v="677" actId="26606"/>
          <ac:spMkLst>
            <pc:docMk/>
            <pc:sldMk cId="2264358328" sldId="264"/>
            <ac:spMk id="4" creationId="{94AB2170-5552-4B64-A991-E44DC6EEB969}"/>
          </ac:spMkLst>
        </pc:spChg>
        <pc:spChg chg="del">
          <ac:chgData name="jg-ol@online.no" userId="36c495143a4b5ea6" providerId="LiveId" clId="{6D83C01B-D6F5-4642-8B0A-5BA9DC0C1F08}" dt="2020-01-29T10:18:35.842" v="677" actId="26606"/>
          <ac:spMkLst>
            <pc:docMk/>
            <pc:sldMk cId="2264358328" sldId="264"/>
            <ac:spMk id="10" creationId="{823AC064-BC96-4F32-8AE1-B2FD38754823}"/>
          </ac:spMkLst>
        </pc:spChg>
        <pc:spChg chg="add">
          <ac:chgData name="jg-ol@online.no" userId="36c495143a4b5ea6" providerId="LiveId" clId="{6D83C01B-D6F5-4642-8B0A-5BA9DC0C1F08}" dt="2020-01-29T10:18:35.842" v="677" actId="26606"/>
          <ac:spMkLst>
            <pc:docMk/>
            <pc:sldMk cId="2264358328" sldId="264"/>
            <ac:spMk id="19" creationId="{46C2E80F-49A6-4372-B103-219D417A55ED}"/>
          </ac:spMkLst>
        </pc:spChg>
        <pc:graphicFrameChg chg="add mod">
          <ac:chgData name="jg-ol@online.no" userId="36c495143a4b5ea6" providerId="LiveId" clId="{6D83C01B-D6F5-4642-8B0A-5BA9DC0C1F08}" dt="2020-01-29T10:19:00.048" v="683" actId="113"/>
          <ac:graphicFrameMkLst>
            <pc:docMk/>
            <pc:sldMk cId="2264358328" sldId="264"/>
            <ac:graphicFrameMk id="14" creationId="{7C031A09-5B79-46E8-A96C-A9FF829471A7}"/>
          </ac:graphicFrameMkLst>
        </pc:graphicFrameChg>
        <pc:picChg chg="del">
          <ac:chgData name="jg-ol@online.no" userId="36c495143a4b5ea6" providerId="LiveId" clId="{6D83C01B-D6F5-4642-8B0A-5BA9DC0C1F08}" dt="2020-01-29T08:30:30.565" v="69" actId="478"/>
          <ac:picMkLst>
            <pc:docMk/>
            <pc:sldMk cId="2264358328" sldId="264"/>
            <ac:picMk id="5" creationId="{F434132E-E0A3-4ECE-848F-AD5E2B77398B}"/>
          </ac:picMkLst>
        </pc:picChg>
        <pc:cxnChg chg="del">
          <ac:chgData name="jg-ol@online.no" userId="36c495143a4b5ea6" providerId="LiveId" clId="{6D83C01B-D6F5-4642-8B0A-5BA9DC0C1F08}" dt="2020-01-29T10:18:35.842" v="677" actId="26606"/>
          <ac:cxnSpMkLst>
            <pc:docMk/>
            <pc:sldMk cId="2264358328" sldId="264"/>
            <ac:cxnSpMk id="12" creationId="{7E7C77BC-7138-40B1-A15B-20F57A494629}"/>
          </ac:cxnSpMkLst>
        </pc:cxnChg>
      </pc:sldChg>
      <pc:sldChg chg="addSp delSp modSp add">
        <pc:chgData name="jg-ol@online.no" userId="36c495143a4b5ea6" providerId="LiveId" clId="{6D83C01B-D6F5-4642-8B0A-5BA9DC0C1F08}" dt="2020-01-29T10:21:46.736" v="856" actId="20577"/>
        <pc:sldMkLst>
          <pc:docMk/>
          <pc:sldMk cId="652632832" sldId="266"/>
        </pc:sldMkLst>
        <pc:spChg chg="mod">
          <ac:chgData name="jg-ol@online.no" userId="36c495143a4b5ea6" providerId="LiveId" clId="{6D83C01B-D6F5-4642-8B0A-5BA9DC0C1F08}" dt="2020-01-29T10:11:40.277" v="348" actId="20577"/>
          <ac:spMkLst>
            <pc:docMk/>
            <pc:sldMk cId="652632832" sldId="266"/>
            <ac:spMk id="2" creationId="{23C9DD4E-1469-4918-A4B3-687ED0374708}"/>
          </ac:spMkLst>
        </pc:spChg>
        <pc:spChg chg="add mod">
          <ac:chgData name="jg-ol@online.no" userId="36c495143a4b5ea6" providerId="LiveId" clId="{6D83C01B-D6F5-4642-8B0A-5BA9DC0C1F08}" dt="2020-01-29T10:21:46.736" v="856" actId="20577"/>
          <ac:spMkLst>
            <pc:docMk/>
            <pc:sldMk cId="652632832" sldId="266"/>
            <ac:spMk id="3" creationId="{E4028FC5-69F9-46E3-B3FD-850991E86103}"/>
          </ac:spMkLst>
        </pc:spChg>
        <pc:spChg chg="del mod">
          <ac:chgData name="jg-ol@online.no" userId="36c495143a4b5ea6" providerId="LiveId" clId="{6D83C01B-D6F5-4642-8B0A-5BA9DC0C1F08}" dt="2020-01-29T10:12:15.127" v="349"/>
          <ac:spMkLst>
            <pc:docMk/>
            <pc:sldMk cId="652632832" sldId="266"/>
            <ac:spMk id="4" creationId="{94AB2170-5552-4B64-A991-E44DC6EEB969}"/>
          </ac:spMkLst>
        </pc:spChg>
        <pc:picChg chg="add mod modCrop">
          <ac:chgData name="jg-ol@online.no" userId="36c495143a4b5ea6" providerId="LiveId" clId="{6D83C01B-D6F5-4642-8B0A-5BA9DC0C1F08}" dt="2020-01-29T10:12:51.711" v="354" actId="1076"/>
          <ac:picMkLst>
            <pc:docMk/>
            <pc:sldMk cId="652632832" sldId="266"/>
            <ac:picMk id="6" creationId="{5EF6E39B-085F-4846-B3E5-03A5F2EA6497}"/>
          </ac:picMkLst>
        </pc:picChg>
        <pc:picChg chg="add mod">
          <ac:chgData name="jg-ol@online.no" userId="36c495143a4b5ea6" providerId="LiveId" clId="{6D83C01B-D6F5-4642-8B0A-5BA9DC0C1F08}" dt="2020-01-29T10:13:12.634" v="358" actId="1076"/>
          <ac:picMkLst>
            <pc:docMk/>
            <pc:sldMk cId="652632832" sldId="266"/>
            <ac:picMk id="7" creationId="{61E9875B-BAA5-4981-B986-94C41C2B3698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D1B86-9EEF-43E0-BF97-0A7623883A8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F8F3B7-4E82-450B-9EB0-5FA580F40674}">
      <dgm:prSet/>
      <dgm:spPr/>
      <dgm:t>
        <a:bodyPr/>
        <a:lstStyle/>
        <a:p>
          <a:r>
            <a:rPr lang="nb-NO" dirty="0"/>
            <a:t>Beverspeidere		0 </a:t>
          </a:r>
          <a:r>
            <a:rPr lang="nb-NO" dirty="0" err="1"/>
            <a:t>stk</a:t>
          </a:r>
          <a:endParaRPr lang="en-US" dirty="0"/>
        </a:p>
      </dgm:t>
    </dgm:pt>
    <dgm:pt modelId="{D20AB115-18B1-47AD-B39A-4A65CE1475FF}" type="parTrans" cxnId="{0DE6BEAE-0F31-45C3-9655-9B9AEE0AABB4}">
      <dgm:prSet/>
      <dgm:spPr/>
      <dgm:t>
        <a:bodyPr/>
        <a:lstStyle/>
        <a:p>
          <a:endParaRPr lang="en-US"/>
        </a:p>
      </dgm:t>
    </dgm:pt>
    <dgm:pt modelId="{A3945C5F-5AE8-4233-B7FF-0E62CF97283F}" type="sibTrans" cxnId="{0DE6BEAE-0F31-45C3-9655-9B9AEE0AABB4}">
      <dgm:prSet/>
      <dgm:spPr/>
      <dgm:t>
        <a:bodyPr/>
        <a:lstStyle/>
        <a:p>
          <a:endParaRPr lang="en-US"/>
        </a:p>
      </dgm:t>
    </dgm:pt>
    <dgm:pt modelId="{C1094312-644C-453D-9A54-9FE68EB93A1E}">
      <dgm:prSet/>
      <dgm:spPr/>
      <dgm:t>
        <a:bodyPr/>
        <a:lstStyle/>
        <a:p>
          <a:r>
            <a:rPr lang="nb-NO" dirty="0"/>
            <a:t>Småspeidere		7 </a:t>
          </a:r>
          <a:r>
            <a:rPr lang="nb-NO" dirty="0" err="1"/>
            <a:t>stk</a:t>
          </a:r>
          <a:endParaRPr lang="en-US" dirty="0"/>
        </a:p>
      </dgm:t>
    </dgm:pt>
    <dgm:pt modelId="{E5A17016-9500-42C1-A273-A6F1C67356A8}" type="parTrans" cxnId="{97A67E83-22B8-44A5-8E8E-730101CC58ED}">
      <dgm:prSet/>
      <dgm:spPr/>
      <dgm:t>
        <a:bodyPr/>
        <a:lstStyle/>
        <a:p>
          <a:endParaRPr lang="en-US"/>
        </a:p>
      </dgm:t>
    </dgm:pt>
    <dgm:pt modelId="{501B9666-369C-4AC5-85D0-E6286274DC67}" type="sibTrans" cxnId="{97A67E83-22B8-44A5-8E8E-730101CC58ED}">
      <dgm:prSet/>
      <dgm:spPr/>
      <dgm:t>
        <a:bodyPr/>
        <a:lstStyle/>
        <a:p>
          <a:endParaRPr lang="en-US"/>
        </a:p>
      </dgm:t>
    </dgm:pt>
    <dgm:pt modelId="{3B350402-F5DA-4628-B378-D074366DB21D}">
      <dgm:prSet/>
      <dgm:spPr/>
      <dgm:t>
        <a:bodyPr/>
        <a:lstStyle/>
        <a:p>
          <a:r>
            <a:rPr lang="nb-NO" dirty="0"/>
            <a:t>Stifinnere		6 </a:t>
          </a:r>
          <a:r>
            <a:rPr lang="nb-NO" dirty="0" err="1"/>
            <a:t>stk</a:t>
          </a:r>
          <a:endParaRPr lang="en-US" dirty="0"/>
        </a:p>
      </dgm:t>
    </dgm:pt>
    <dgm:pt modelId="{12EF487E-7663-44D2-91F1-AF6982F21217}" type="parTrans" cxnId="{9964BBF0-9A0D-4817-A4DB-833CAB8923D3}">
      <dgm:prSet/>
      <dgm:spPr/>
      <dgm:t>
        <a:bodyPr/>
        <a:lstStyle/>
        <a:p>
          <a:endParaRPr lang="en-US"/>
        </a:p>
      </dgm:t>
    </dgm:pt>
    <dgm:pt modelId="{AC4260C0-932D-44AC-B578-3C2E3A0565A5}" type="sibTrans" cxnId="{9964BBF0-9A0D-4817-A4DB-833CAB8923D3}">
      <dgm:prSet/>
      <dgm:spPr/>
      <dgm:t>
        <a:bodyPr/>
        <a:lstStyle/>
        <a:p>
          <a:endParaRPr lang="en-US"/>
        </a:p>
      </dgm:t>
    </dgm:pt>
    <dgm:pt modelId="{9732F7B5-7CFE-42F3-A96C-174474D2ED5D}">
      <dgm:prSet/>
      <dgm:spPr/>
      <dgm:t>
        <a:bodyPr/>
        <a:lstStyle/>
        <a:p>
          <a:r>
            <a:rPr lang="nb-NO" dirty="0"/>
            <a:t>Vandrere		0 </a:t>
          </a:r>
          <a:r>
            <a:rPr lang="nb-NO" dirty="0" err="1"/>
            <a:t>stk</a:t>
          </a:r>
          <a:endParaRPr lang="en-US" dirty="0"/>
        </a:p>
      </dgm:t>
    </dgm:pt>
    <dgm:pt modelId="{5B0BEDCE-07C1-48C1-9613-0A39F485A849}" type="parTrans" cxnId="{8CE55C9B-4FA7-422B-A7C6-236644C8731D}">
      <dgm:prSet/>
      <dgm:spPr/>
      <dgm:t>
        <a:bodyPr/>
        <a:lstStyle/>
        <a:p>
          <a:endParaRPr lang="en-US"/>
        </a:p>
      </dgm:t>
    </dgm:pt>
    <dgm:pt modelId="{4F616615-C665-4E43-84CE-CCCF1F780BA1}" type="sibTrans" cxnId="{8CE55C9B-4FA7-422B-A7C6-236644C8731D}">
      <dgm:prSet/>
      <dgm:spPr/>
      <dgm:t>
        <a:bodyPr/>
        <a:lstStyle/>
        <a:p>
          <a:endParaRPr lang="en-US"/>
        </a:p>
      </dgm:t>
    </dgm:pt>
    <dgm:pt modelId="{11DDCA93-4954-4980-BAC5-47800412C3BA}">
      <dgm:prSet/>
      <dgm:spPr/>
      <dgm:t>
        <a:bodyPr/>
        <a:lstStyle/>
        <a:p>
          <a:r>
            <a:rPr lang="nb-NO" dirty="0"/>
            <a:t>Roverlag		0 </a:t>
          </a:r>
          <a:r>
            <a:rPr lang="nb-NO" dirty="0" err="1"/>
            <a:t>stk</a:t>
          </a:r>
          <a:endParaRPr lang="en-US" dirty="0"/>
        </a:p>
      </dgm:t>
    </dgm:pt>
    <dgm:pt modelId="{E0A8E2C3-DB3B-476E-81BF-70BB89D7D920}" type="parTrans" cxnId="{CED8BD04-DB61-43C8-8CA9-40C52802AD50}">
      <dgm:prSet/>
      <dgm:spPr/>
      <dgm:t>
        <a:bodyPr/>
        <a:lstStyle/>
        <a:p>
          <a:endParaRPr lang="en-US"/>
        </a:p>
      </dgm:t>
    </dgm:pt>
    <dgm:pt modelId="{39B2446F-B33A-475C-91FE-8C8E2F6CAC60}" type="sibTrans" cxnId="{CED8BD04-DB61-43C8-8CA9-40C52802AD50}">
      <dgm:prSet/>
      <dgm:spPr/>
      <dgm:t>
        <a:bodyPr/>
        <a:lstStyle/>
        <a:p>
          <a:endParaRPr lang="en-US"/>
        </a:p>
      </dgm:t>
    </dgm:pt>
    <dgm:pt modelId="{B687862A-1DA4-4848-A680-C8811CA3240B}">
      <dgm:prSet/>
      <dgm:spPr/>
      <dgm:t>
        <a:bodyPr/>
        <a:lstStyle/>
        <a:p>
          <a:r>
            <a:rPr lang="nb-NO" b="1" dirty="0"/>
            <a:t>Totalt			13 speidere</a:t>
          </a:r>
          <a:endParaRPr lang="en-US" dirty="0"/>
        </a:p>
      </dgm:t>
    </dgm:pt>
    <dgm:pt modelId="{E863EBAC-2838-44AF-81D6-91F4CBE9A500}" type="parTrans" cxnId="{D4451ED3-34E4-4C4C-B9F3-3967EEF8E6FA}">
      <dgm:prSet/>
      <dgm:spPr/>
      <dgm:t>
        <a:bodyPr/>
        <a:lstStyle/>
        <a:p>
          <a:endParaRPr lang="en-US"/>
        </a:p>
      </dgm:t>
    </dgm:pt>
    <dgm:pt modelId="{86AF574C-DD07-4D2A-8727-E8E6EEC5EA51}" type="sibTrans" cxnId="{D4451ED3-34E4-4C4C-B9F3-3967EEF8E6FA}">
      <dgm:prSet/>
      <dgm:spPr/>
      <dgm:t>
        <a:bodyPr/>
        <a:lstStyle/>
        <a:p>
          <a:endParaRPr lang="en-US"/>
        </a:p>
      </dgm:t>
    </dgm:pt>
    <dgm:pt modelId="{CAF9F91D-CDEB-40C5-B959-7BCE4BF7FC57}">
      <dgm:prSet/>
      <dgm:spPr/>
      <dgm:t>
        <a:bodyPr/>
        <a:lstStyle/>
        <a:p>
          <a:r>
            <a:rPr lang="nb-NO" dirty="0"/>
            <a:t>Aktive ledere		6 </a:t>
          </a:r>
          <a:r>
            <a:rPr lang="nb-NO" dirty="0" err="1"/>
            <a:t>stk</a:t>
          </a:r>
          <a:endParaRPr lang="en-US" dirty="0"/>
        </a:p>
      </dgm:t>
    </dgm:pt>
    <dgm:pt modelId="{22461002-F6F6-4DE0-A0D7-09DC78AE0C6F}" type="parTrans" cxnId="{C5EC71AB-7233-450A-B17E-BDC100FA0313}">
      <dgm:prSet/>
      <dgm:spPr/>
      <dgm:t>
        <a:bodyPr/>
        <a:lstStyle/>
        <a:p>
          <a:endParaRPr lang="en-US"/>
        </a:p>
      </dgm:t>
    </dgm:pt>
    <dgm:pt modelId="{44D2D798-9E66-4F24-B981-F32A7392B7DB}" type="sibTrans" cxnId="{C5EC71AB-7233-450A-B17E-BDC100FA0313}">
      <dgm:prSet/>
      <dgm:spPr/>
      <dgm:t>
        <a:bodyPr/>
        <a:lstStyle/>
        <a:p>
          <a:endParaRPr lang="en-US"/>
        </a:p>
      </dgm:t>
    </dgm:pt>
    <dgm:pt modelId="{93D973E6-4A59-42FF-B9EA-B6CD1DA0F072}">
      <dgm:prSet/>
      <dgm:spPr/>
      <dgm:t>
        <a:bodyPr/>
        <a:lstStyle/>
        <a:p>
          <a:r>
            <a:rPr lang="nb-NO" dirty="0"/>
            <a:t>Andre voksne/styret	  9 </a:t>
          </a:r>
          <a:r>
            <a:rPr lang="nb-NO" dirty="0" err="1"/>
            <a:t>stk</a:t>
          </a:r>
          <a:endParaRPr lang="en-US" dirty="0"/>
        </a:p>
      </dgm:t>
    </dgm:pt>
    <dgm:pt modelId="{D917F326-5D4B-48DA-8149-4CB2927ADCDA}" type="parTrans" cxnId="{046099D1-146F-4556-9B8A-3D6318E70226}">
      <dgm:prSet/>
      <dgm:spPr/>
      <dgm:t>
        <a:bodyPr/>
        <a:lstStyle/>
        <a:p>
          <a:endParaRPr lang="en-US"/>
        </a:p>
      </dgm:t>
    </dgm:pt>
    <dgm:pt modelId="{10AEBC39-DBDA-4AAA-87D4-68F7EE3F66B1}" type="sibTrans" cxnId="{046099D1-146F-4556-9B8A-3D6318E70226}">
      <dgm:prSet/>
      <dgm:spPr/>
      <dgm:t>
        <a:bodyPr/>
        <a:lstStyle/>
        <a:p>
          <a:endParaRPr lang="en-US"/>
        </a:p>
      </dgm:t>
    </dgm:pt>
    <dgm:pt modelId="{958B00F0-38B3-4B63-BBB4-46A1C5C0FDEA}">
      <dgm:prSet/>
      <dgm:spPr/>
      <dgm:t>
        <a:bodyPr/>
        <a:lstStyle/>
        <a:p>
          <a:r>
            <a:rPr lang="nb-NO" b="1" dirty="0"/>
            <a:t>Totalt 			28 medlemmer</a:t>
          </a:r>
          <a:endParaRPr lang="en-US" b="1" dirty="0"/>
        </a:p>
      </dgm:t>
    </dgm:pt>
    <dgm:pt modelId="{29383376-DC49-436E-93FD-12C4908E5328}" type="parTrans" cxnId="{0447405E-3415-4596-B332-3CC38F73C0F6}">
      <dgm:prSet/>
      <dgm:spPr/>
      <dgm:t>
        <a:bodyPr/>
        <a:lstStyle/>
        <a:p>
          <a:endParaRPr lang="en-US"/>
        </a:p>
      </dgm:t>
    </dgm:pt>
    <dgm:pt modelId="{1840ADFB-14C8-41C4-BBC5-98408692D6E6}" type="sibTrans" cxnId="{0447405E-3415-4596-B332-3CC38F73C0F6}">
      <dgm:prSet/>
      <dgm:spPr/>
      <dgm:t>
        <a:bodyPr/>
        <a:lstStyle/>
        <a:p>
          <a:endParaRPr lang="en-US"/>
        </a:p>
      </dgm:t>
    </dgm:pt>
    <dgm:pt modelId="{CF8A57EA-09BB-4F52-BD65-AB36EEEDD710}" type="pres">
      <dgm:prSet presAssocID="{DD2D1B86-9EEF-43E0-BF97-0A7623883A8F}" presName="linear" presStyleCnt="0">
        <dgm:presLayoutVars>
          <dgm:animLvl val="lvl"/>
          <dgm:resizeHandles val="exact"/>
        </dgm:presLayoutVars>
      </dgm:prSet>
      <dgm:spPr/>
    </dgm:pt>
    <dgm:pt modelId="{982BC301-C19A-452D-B6CC-EE84E55BE6FE}" type="pres">
      <dgm:prSet presAssocID="{ECF8F3B7-4E82-450B-9EB0-5FA580F40674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463A1037-163C-4D3B-8907-1B6F12E0607E}" type="pres">
      <dgm:prSet presAssocID="{A3945C5F-5AE8-4233-B7FF-0E62CF97283F}" presName="spacer" presStyleCnt="0"/>
      <dgm:spPr/>
    </dgm:pt>
    <dgm:pt modelId="{DBC1F212-7B6A-49D9-96B6-4AC1C353FE49}" type="pres">
      <dgm:prSet presAssocID="{C1094312-644C-453D-9A54-9FE68EB93A1E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D010CB1E-65A0-4A42-B91F-FF7AEA1FD5FB}" type="pres">
      <dgm:prSet presAssocID="{501B9666-369C-4AC5-85D0-E6286274DC67}" presName="spacer" presStyleCnt="0"/>
      <dgm:spPr/>
    </dgm:pt>
    <dgm:pt modelId="{FFBECFF2-7424-4522-8CDA-CFD90E40DC60}" type="pres">
      <dgm:prSet presAssocID="{3B350402-F5DA-4628-B378-D074366DB21D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14AB0587-4319-488D-AD19-706B16793F27}" type="pres">
      <dgm:prSet presAssocID="{AC4260C0-932D-44AC-B578-3C2E3A0565A5}" presName="spacer" presStyleCnt="0"/>
      <dgm:spPr/>
    </dgm:pt>
    <dgm:pt modelId="{688AC995-B66A-4C8F-91EF-2DCC7D96A501}" type="pres">
      <dgm:prSet presAssocID="{9732F7B5-7CFE-42F3-A96C-174474D2ED5D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C1A7803D-ABE6-4C13-955B-C0DAAD398F4D}" type="pres">
      <dgm:prSet presAssocID="{4F616615-C665-4E43-84CE-CCCF1F780BA1}" presName="spacer" presStyleCnt="0"/>
      <dgm:spPr/>
    </dgm:pt>
    <dgm:pt modelId="{D45A0E71-41B3-45DE-B52D-6BD17781AD0B}" type="pres">
      <dgm:prSet presAssocID="{11DDCA93-4954-4980-BAC5-47800412C3BA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0D7D7E14-235E-4E96-AAF5-6DCDAD5D819D}" type="pres">
      <dgm:prSet presAssocID="{39B2446F-B33A-475C-91FE-8C8E2F6CAC60}" presName="spacer" presStyleCnt="0"/>
      <dgm:spPr/>
    </dgm:pt>
    <dgm:pt modelId="{81A4157F-E659-4D96-9361-E5879E743C17}" type="pres">
      <dgm:prSet presAssocID="{B687862A-1DA4-4848-A680-C8811CA3240B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8CEAAD91-4B15-4D22-A807-1FE02FE00557}" type="pres">
      <dgm:prSet presAssocID="{86AF574C-DD07-4D2A-8727-E8E6EEC5EA51}" presName="spacer" presStyleCnt="0"/>
      <dgm:spPr/>
    </dgm:pt>
    <dgm:pt modelId="{D5E43FD4-6D3A-4E78-9683-1B87844182F3}" type="pres">
      <dgm:prSet presAssocID="{CAF9F91D-CDEB-40C5-B959-7BCE4BF7FC57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36013A4E-91D4-4385-954C-C1FBA07EFBBD}" type="pres">
      <dgm:prSet presAssocID="{44D2D798-9E66-4F24-B981-F32A7392B7DB}" presName="spacer" presStyleCnt="0"/>
      <dgm:spPr/>
    </dgm:pt>
    <dgm:pt modelId="{F70848F7-18BE-410E-B50C-E7205006A6A2}" type="pres">
      <dgm:prSet presAssocID="{93D973E6-4A59-42FF-B9EA-B6CD1DA0F072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A2419E4D-0D28-4D2F-90A5-C347D6A90239}" type="pres">
      <dgm:prSet presAssocID="{10AEBC39-DBDA-4AAA-87D4-68F7EE3F66B1}" presName="spacer" presStyleCnt="0"/>
      <dgm:spPr/>
    </dgm:pt>
    <dgm:pt modelId="{E886FAD8-7025-4FF4-B063-BC6B61C80E27}" type="pres">
      <dgm:prSet presAssocID="{958B00F0-38B3-4B63-BBB4-46A1C5C0FDEA}" presName="parentText" presStyleLbl="node1" presStyleIdx="8" presStyleCnt="9" custLinFactNeighborX="-1432">
        <dgm:presLayoutVars>
          <dgm:chMax val="0"/>
          <dgm:bulletEnabled val="1"/>
        </dgm:presLayoutVars>
      </dgm:prSet>
      <dgm:spPr/>
    </dgm:pt>
  </dgm:ptLst>
  <dgm:cxnLst>
    <dgm:cxn modelId="{CED8BD04-DB61-43C8-8CA9-40C52802AD50}" srcId="{DD2D1B86-9EEF-43E0-BF97-0A7623883A8F}" destId="{11DDCA93-4954-4980-BAC5-47800412C3BA}" srcOrd="4" destOrd="0" parTransId="{E0A8E2C3-DB3B-476E-81BF-70BB89D7D920}" sibTransId="{39B2446F-B33A-475C-91FE-8C8E2F6CAC60}"/>
    <dgm:cxn modelId="{54B11305-25DA-4D06-B496-1A860DA1BCD3}" type="presOf" srcId="{11DDCA93-4954-4980-BAC5-47800412C3BA}" destId="{D45A0E71-41B3-45DE-B52D-6BD17781AD0B}" srcOrd="0" destOrd="0" presId="urn:microsoft.com/office/officeart/2005/8/layout/vList2"/>
    <dgm:cxn modelId="{F9B5C509-9CBA-4786-B8B1-47E49941E44F}" type="presOf" srcId="{C1094312-644C-453D-9A54-9FE68EB93A1E}" destId="{DBC1F212-7B6A-49D9-96B6-4AC1C353FE49}" srcOrd="0" destOrd="0" presId="urn:microsoft.com/office/officeart/2005/8/layout/vList2"/>
    <dgm:cxn modelId="{4F343C10-CF67-4456-9CAA-B5BCDA03C6D2}" type="presOf" srcId="{ECF8F3B7-4E82-450B-9EB0-5FA580F40674}" destId="{982BC301-C19A-452D-B6CC-EE84E55BE6FE}" srcOrd="0" destOrd="0" presId="urn:microsoft.com/office/officeart/2005/8/layout/vList2"/>
    <dgm:cxn modelId="{0447405E-3415-4596-B332-3CC38F73C0F6}" srcId="{DD2D1B86-9EEF-43E0-BF97-0A7623883A8F}" destId="{958B00F0-38B3-4B63-BBB4-46A1C5C0FDEA}" srcOrd="8" destOrd="0" parTransId="{29383376-DC49-436E-93FD-12C4908E5328}" sibTransId="{1840ADFB-14C8-41C4-BBC5-98408692D6E6}"/>
    <dgm:cxn modelId="{E44B4B65-06BE-4109-A0E0-07FA0ACF28BE}" type="presOf" srcId="{958B00F0-38B3-4B63-BBB4-46A1C5C0FDEA}" destId="{E886FAD8-7025-4FF4-B063-BC6B61C80E27}" srcOrd="0" destOrd="0" presId="urn:microsoft.com/office/officeart/2005/8/layout/vList2"/>
    <dgm:cxn modelId="{97A67E83-22B8-44A5-8E8E-730101CC58ED}" srcId="{DD2D1B86-9EEF-43E0-BF97-0A7623883A8F}" destId="{C1094312-644C-453D-9A54-9FE68EB93A1E}" srcOrd="1" destOrd="0" parTransId="{E5A17016-9500-42C1-A273-A6F1C67356A8}" sibTransId="{501B9666-369C-4AC5-85D0-E6286274DC67}"/>
    <dgm:cxn modelId="{8CE55C9B-4FA7-422B-A7C6-236644C8731D}" srcId="{DD2D1B86-9EEF-43E0-BF97-0A7623883A8F}" destId="{9732F7B5-7CFE-42F3-A96C-174474D2ED5D}" srcOrd="3" destOrd="0" parTransId="{5B0BEDCE-07C1-48C1-9613-0A39F485A849}" sibTransId="{4F616615-C665-4E43-84CE-CCCF1F780BA1}"/>
    <dgm:cxn modelId="{AE5E18AB-E4F8-4AB4-B2CF-AFB02911C532}" type="presOf" srcId="{B687862A-1DA4-4848-A680-C8811CA3240B}" destId="{81A4157F-E659-4D96-9361-E5879E743C17}" srcOrd="0" destOrd="0" presId="urn:microsoft.com/office/officeart/2005/8/layout/vList2"/>
    <dgm:cxn modelId="{C5EC71AB-7233-450A-B17E-BDC100FA0313}" srcId="{DD2D1B86-9EEF-43E0-BF97-0A7623883A8F}" destId="{CAF9F91D-CDEB-40C5-B959-7BCE4BF7FC57}" srcOrd="6" destOrd="0" parTransId="{22461002-F6F6-4DE0-A0D7-09DC78AE0C6F}" sibTransId="{44D2D798-9E66-4F24-B981-F32A7392B7DB}"/>
    <dgm:cxn modelId="{0DE6BEAE-0F31-45C3-9655-9B9AEE0AABB4}" srcId="{DD2D1B86-9EEF-43E0-BF97-0A7623883A8F}" destId="{ECF8F3B7-4E82-450B-9EB0-5FA580F40674}" srcOrd="0" destOrd="0" parTransId="{D20AB115-18B1-47AD-B39A-4A65CE1475FF}" sibTransId="{A3945C5F-5AE8-4233-B7FF-0E62CF97283F}"/>
    <dgm:cxn modelId="{92E93ABA-27F3-46EA-A8B3-7F5EB40222B0}" type="presOf" srcId="{CAF9F91D-CDEB-40C5-B959-7BCE4BF7FC57}" destId="{D5E43FD4-6D3A-4E78-9683-1B87844182F3}" srcOrd="0" destOrd="0" presId="urn:microsoft.com/office/officeart/2005/8/layout/vList2"/>
    <dgm:cxn modelId="{046099D1-146F-4556-9B8A-3D6318E70226}" srcId="{DD2D1B86-9EEF-43E0-BF97-0A7623883A8F}" destId="{93D973E6-4A59-42FF-B9EA-B6CD1DA0F072}" srcOrd="7" destOrd="0" parTransId="{D917F326-5D4B-48DA-8149-4CB2927ADCDA}" sibTransId="{10AEBC39-DBDA-4AAA-87D4-68F7EE3F66B1}"/>
    <dgm:cxn modelId="{D4451ED3-34E4-4C4C-B9F3-3967EEF8E6FA}" srcId="{DD2D1B86-9EEF-43E0-BF97-0A7623883A8F}" destId="{B687862A-1DA4-4848-A680-C8811CA3240B}" srcOrd="5" destOrd="0" parTransId="{E863EBAC-2838-44AF-81D6-91F4CBE9A500}" sibTransId="{86AF574C-DD07-4D2A-8727-E8E6EEC5EA51}"/>
    <dgm:cxn modelId="{37AF68D7-07B8-4A9B-8A5E-66A465FB5DE0}" type="presOf" srcId="{9732F7B5-7CFE-42F3-A96C-174474D2ED5D}" destId="{688AC995-B66A-4C8F-91EF-2DCC7D96A501}" srcOrd="0" destOrd="0" presId="urn:microsoft.com/office/officeart/2005/8/layout/vList2"/>
    <dgm:cxn modelId="{848412DA-6E67-45A4-9B95-5EADBDD92F87}" type="presOf" srcId="{DD2D1B86-9EEF-43E0-BF97-0A7623883A8F}" destId="{CF8A57EA-09BB-4F52-BD65-AB36EEEDD710}" srcOrd="0" destOrd="0" presId="urn:microsoft.com/office/officeart/2005/8/layout/vList2"/>
    <dgm:cxn modelId="{A266EEDA-5DF4-4FCB-A618-38B54F1134D0}" type="presOf" srcId="{93D973E6-4A59-42FF-B9EA-B6CD1DA0F072}" destId="{F70848F7-18BE-410E-B50C-E7205006A6A2}" srcOrd="0" destOrd="0" presId="urn:microsoft.com/office/officeart/2005/8/layout/vList2"/>
    <dgm:cxn modelId="{9964BBF0-9A0D-4817-A4DB-833CAB8923D3}" srcId="{DD2D1B86-9EEF-43E0-BF97-0A7623883A8F}" destId="{3B350402-F5DA-4628-B378-D074366DB21D}" srcOrd="2" destOrd="0" parTransId="{12EF487E-7663-44D2-91F1-AF6982F21217}" sibTransId="{AC4260C0-932D-44AC-B578-3C2E3A0565A5}"/>
    <dgm:cxn modelId="{82DCC0F7-2B21-43C1-8C6F-5D4B3CEBCAFB}" type="presOf" srcId="{3B350402-F5DA-4628-B378-D074366DB21D}" destId="{FFBECFF2-7424-4522-8CDA-CFD90E40DC60}" srcOrd="0" destOrd="0" presId="urn:microsoft.com/office/officeart/2005/8/layout/vList2"/>
    <dgm:cxn modelId="{9D1AE4BD-8F11-4D76-8ADA-748BA659EC11}" type="presParOf" srcId="{CF8A57EA-09BB-4F52-BD65-AB36EEEDD710}" destId="{982BC301-C19A-452D-B6CC-EE84E55BE6FE}" srcOrd="0" destOrd="0" presId="urn:microsoft.com/office/officeart/2005/8/layout/vList2"/>
    <dgm:cxn modelId="{C5BFF348-3EC8-4CD1-BA05-80713F61C4FC}" type="presParOf" srcId="{CF8A57EA-09BB-4F52-BD65-AB36EEEDD710}" destId="{463A1037-163C-4D3B-8907-1B6F12E0607E}" srcOrd="1" destOrd="0" presId="urn:microsoft.com/office/officeart/2005/8/layout/vList2"/>
    <dgm:cxn modelId="{32F8030F-D764-486E-ADE0-6B217DAA9711}" type="presParOf" srcId="{CF8A57EA-09BB-4F52-BD65-AB36EEEDD710}" destId="{DBC1F212-7B6A-49D9-96B6-4AC1C353FE49}" srcOrd="2" destOrd="0" presId="urn:microsoft.com/office/officeart/2005/8/layout/vList2"/>
    <dgm:cxn modelId="{18F9525A-B171-49BB-A07E-A4519DC382E9}" type="presParOf" srcId="{CF8A57EA-09BB-4F52-BD65-AB36EEEDD710}" destId="{D010CB1E-65A0-4A42-B91F-FF7AEA1FD5FB}" srcOrd="3" destOrd="0" presId="urn:microsoft.com/office/officeart/2005/8/layout/vList2"/>
    <dgm:cxn modelId="{37060D01-6735-4D51-86AA-646BE69BA74D}" type="presParOf" srcId="{CF8A57EA-09BB-4F52-BD65-AB36EEEDD710}" destId="{FFBECFF2-7424-4522-8CDA-CFD90E40DC60}" srcOrd="4" destOrd="0" presId="urn:microsoft.com/office/officeart/2005/8/layout/vList2"/>
    <dgm:cxn modelId="{75BE6B5B-C0CF-4C7A-9B34-1CCF1A7D4AC7}" type="presParOf" srcId="{CF8A57EA-09BB-4F52-BD65-AB36EEEDD710}" destId="{14AB0587-4319-488D-AD19-706B16793F27}" srcOrd="5" destOrd="0" presId="urn:microsoft.com/office/officeart/2005/8/layout/vList2"/>
    <dgm:cxn modelId="{A143A219-F2D5-4BAA-BB76-D8EAB5153C35}" type="presParOf" srcId="{CF8A57EA-09BB-4F52-BD65-AB36EEEDD710}" destId="{688AC995-B66A-4C8F-91EF-2DCC7D96A501}" srcOrd="6" destOrd="0" presId="urn:microsoft.com/office/officeart/2005/8/layout/vList2"/>
    <dgm:cxn modelId="{CFB456AB-A356-4324-8784-A4F2CC6CDF73}" type="presParOf" srcId="{CF8A57EA-09BB-4F52-BD65-AB36EEEDD710}" destId="{C1A7803D-ABE6-4C13-955B-C0DAAD398F4D}" srcOrd="7" destOrd="0" presId="urn:microsoft.com/office/officeart/2005/8/layout/vList2"/>
    <dgm:cxn modelId="{0D88C330-DBF0-460B-816E-727F3EAB06BA}" type="presParOf" srcId="{CF8A57EA-09BB-4F52-BD65-AB36EEEDD710}" destId="{D45A0E71-41B3-45DE-B52D-6BD17781AD0B}" srcOrd="8" destOrd="0" presId="urn:microsoft.com/office/officeart/2005/8/layout/vList2"/>
    <dgm:cxn modelId="{377B322B-9260-4801-A221-B601D3179101}" type="presParOf" srcId="{CF8A57EA-09BB-4F52-BD65-AB36EEEDD710}" destId="{0D7D7E14-235E-4E96-AAF5-6DCDAD5D819D}" srcOrd="9" destOrd="0" presId="urn:microsoft.com/office/officeart/2005/8/layout/vList2"/>
    <dgm:cxn modelId="{57AC532C-CEDB-43BF-AEF6-DC8DEAD5227F}" type="presParOf" srcId="{CF8A57EA-09BB-4F52-BD65-AB36EEEDD710}" destId="{81A4157F-E659-4D96-9361-E5879E743C17}" srcOrd="10" destOrd="0" presId="urn:microsoft.com/office/officeart/2005/8/layout/vList2"/>
    <dgm:cxn modelId="{F9237C40-A870-4FDD-9F1B-A0DCE7BF6918}" type="presParOf" srcId="{CF8A57EA-09BB-4F52-BD65-AB36EEEDD710}" destId="{8CEAAD91-4B15-4D22-A807-1FE02FE00557}" srcOrd="11" destOrd="0" presId="urn:microsoft.com/office/officeart/2005/8/layout/vList2"/>
    <dgm:cxn modelId="{C2127597-B70D-4D8F-9030-F15D7060CF8A}" type="presParOf" srcId="{CF8A57EA-09BB-4F52-BD65-AB36EEEDD710}" destId="{D5E43FD4-6D3A-4E78-9683-1B87844182F3}" srcOrd="12" destOrd="0" presId="urn:microsoft.com/office/officeart/2005/8/layout/vList2"/>
    <dgm:cxn modelId="{D8305857-D6DD-4699-B320-D0EB3F8A66C9}" type="presParOf" srcId="{CF8A57EA-09BB-4F52-BD65-AB36EEEDD710}" destId="{36013A4E-91D4-4385-954C-C1FBA07EFBBD}" srcOrd="13" destOrd="0" presId="urn:microsoft.com/office/officeart/2005/8/layout/vList2"/>
    <dgm:cxn modelId="{618F0356-6B1C-4134-8BF3-EC95B96F17A3}" type="presParOf" srcId="{CF8A57EA-09BB-4F52-BD65-AB36EEEDD710}" destId="{F70848F7-18BE-410E-B50C-E7205006A6A2}" srcOrd="14" destOrd="0" presId="urn:microsoft.com/office/officeart/2005/8/layout/vList2"/>
    <dgm:cxn modelId="{F0183611-B82E-4859-8827-115628E30100}" type="presParOf" srcId="{CF8A57EA-09BB-4F52-BD65-AB36EEEDD710}" destId="{A2419E4D-0D28-4D2F-90A5-C347D6A90239}" srcOrd="15" destOrd="0" presId="urn:microsoft.com/office/officeart/2005/8/layout/vList2"/>
    <dgm:cxn modelId="{0665D29F-96C8-4469-A8D4-1105E91937B4}" type="presParOf" srcId="{CF8A57EA-09BB-4F52-BD65-AB36EEEDD710}" destId="{E886FAD8-7025-4FF4-B063-BC6B61C80E27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43F2F0-2D10-4FC2-8AE6-45FF7E582AC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6D01C0E-E46E-42BD-B79F-DD65285D7808}">
      <dgm:prSet/>
      <dgm:spPr/>
      <dgm:t>
        <a:bodyPr/>
        <a:lstStyle/>
        <a:p>
          <a:pPr>
            <a:defRPr cap="all"/>
          </a:pPr>
          <a:r>
            <a:rPr lang="nb-NO"/>
            <a:t>Vi driver speidergruppa vår litt annerledes…..</a:t>
          </a:r>
          <a:endParaRPr lang="en-US"/>
        </a:p>
      </dgm:t>
    </dgm:pt>
    <dgm:pt modelId="{C242D0EF-65A7-49A2-B2AE-AA3E4FC5F4BC}" type="parTrans" cxnId="{BC1BE16F-CC18-4599-B524-7D83ED82C862}">
      <dgm:prSet/>
      <dgm:spPr/>
      <dgm:t>
        <a:bodyPr/>
        <a:lstStyle/>
        <a:p>
          <a:endParaRPr lang="en-US"/>
        </a:p>
      </dgm:t>
    </dgm:pt>
    <dgm:pt modelId="{81D81D0B-F884-4410-BE67-2D4CAE086F5D}" type="sibTrans" cxnId="{BC1BE16F-CC18-4599-B524-7D83ED82C862}">
      <dgm:prSet/>
      <dgm:spPr/>
      <dgm:t>
        <a:bodyPr/>
        <a:lstStyle/>
        <a:p>
          <a:endParaRPr lang="en-US"/>
        </a:p>
      </dgm:t>
    </dgm:pt>
    <dgm:pt modelId="{16DE9828-B3FD-44E4-9A05-62AC538DEBAE}">
      <dgm:prSet/>
      <dgm:spPr/>
      <dgm:t>
        <a:bodyPr/>
        <a:lstStyle/>
        <a:p>
          <a:pPr>
            <a:defRPr cap="all"/>
          </a:pPr>
          <a:r>
            <a:rPr lang="nb-NO"/>
            <a:t>Eget styre som har møte en gang pr. måned</a:t>
          </a:r>
          <a:endParaRPr lang="en-US"/>
        </a:p>
      </dgm:t>
    </dgm:pt>
    <dgm:pt modelId="{3E44A548-EEB3-48F3-A950-EB8A0CA54E81}" type="parTrans" cxnId="{C3B10777-8061-4F2D-9421-8BFD5D3C1AD0}">
      <dgm:prSet/>
      <dgm:spPr/>
      <dgm:t>
        <a:bodyPr/>
        <a:lstStyle/>
        <a:p>
          <a:endParaRPr lang="en-US"/>
        </a:p>
      </dgm:t>
    </dgm:pt>
    <dgm:pt modelId="{5D7200B2-A8CB-40BB-92A0-D8C26B369324}" type="sibTrans" cxnId="{C3B10777-8061-4F2D-9421-8BFD5D3C1AD0}">
      <dgm:prSet/>
      <dgm:spPr/>
      <dgm:t>
        <a:bodyPr/>
        <a:lstStyle/>
        <a:p>
          <a:endParaRPr lang="en-US"/>
        </a:p>
      </dgm:t>
    </dgm:pt>
    <dgm:pt modelId="{D5AA0B1C-9968-480C-8B5C-4FF6A4DE8BB9}">
      <dgm:prSet/>
      <dgm:spPr/>
      <dgm:t>
        <a:bodyPr/>
        <a:lstStyle/>
        <a:p>
          <a:pPr>
            <a:defRPr cap="all"/>
          </a:pPr>
          <a:r>
            <a:rPr lang="nb-NO"/>
            <a:t>Årsmøte i Februar hvert år.</a:t>
          </a:r>
          <a:endParaRPr lang="en-US"/>
        </a:p>
      </dgm:t>
    </dgm:pt>
    <dgm:pt modelId="{83A63F42-A2D9-4D8C-A22F-1C276EEFE5EE}" type="parTrans" cxnId="{AE683D7D-C343-46AA-AF0B-7F8ECAF6A6B1}">
      <dgm:prSet/>
      <dgm:spPr/>
      <dgm:t>
        <a:bodyPr/>
        <a:lstStyle/>
        <a:p>
          <a:endParaRPr lang="en-US"/>
        </a:p>
      </dgm:t>
    </dgm:pt>
    <dgm:pt modelId="{6B1778F0-3579-48C5-8BF1-F3CDE6258944}" type="sibTrans" cxnId="{AE683D7D-C343-46AA-AF0B-7F8ECAF6A6B1}">
      <dgm:prSet/>
      <dgm:spPr/>
      <dgm:t>
        <a:bodyPr/>
        <a:lstStyle/>
        <a:p>
          <a:endParaRPr lang="en-US"/>
        </a:p>
      </dgm:t>
    </dgm:pt>
    <dgm:pt modelId="{3F746D5F-50AD-45AC-B2FA-56DDD60F663E}">
      <dgm:prSet/>
      <dgm:spPr/>
      <dgm:t>
        <a:bodyPr/>
        <a:lstStyle/>
        <a:p>
          <a:pPr>
            <a:defRPr cap="all"/>
          </a:pPr>
          <a:r>
            <a:rPr lang="nb-NO"/>
            <a:t>Egne planleggingsmøter for ledere</a:t>
          </a:r>
          <a:endParaRPr lang="en-US"/>
        </a:p>
      </dgm:t>
    </dgm:pt>
    <dgm:pt modelId="{C1433655-557C-44F1-8D70-3B2C6E7BE961}" type="parTrans" cxnId="{5A6F5B32-6A76-45F4-9FB3-5469523EB9F1}">
      <dgm:prSet/>
      <dgm:spPr/>
      <dgm:t>
        <a:bodyPr/>
        <a:lstStyle/>
        <a:p>
          <a:endParaRPr lang="en-US"/>
        </a:p>
      </dgm:t>
    </dgm:pt>
    <dgm:pt modelId="{849641FE-FD1B-4CB8-A5EB-22776CAEA994}" type="sibTrans" cxnId="{5A6F5B32-6A76-45F4-9FB3-5469523EB9F1}">
      <dgm:prSet/>
      <dgm:spPr/>
      <dgm:t>
        <a:bodyPr/>
        <a:lstStyle/>
        <a:p>
          <a:endParaRPr lang="en-US"/>
        </a:p>
      </dgm:t>
    </dgm:pt>
    <dgm:pt modelId="{9C29971C-64D2-4084-8A40-8553E4FFB98D}" type="pres">
      <dgm:prSet presAssocID="{0E43F2F0-2D10-4FC2-8AE6-45FF7E582AC4}" presName="root" presStyleCnt="0">
        <dgm:presLayoutVars>
          <dgm:dir/>
          <dgm:resizeHandles val="exact"/>
        </dgm:presLayoutVars>
      </dgm:prSet>
      <dgm:spPr/>
    </dgm:pt>
    <dgm:pt modelId="{23B16450-F56E-4934-9704-E21045B4EAD3}" type="pres">
      <dgm:prSet presAssocID="{96D01C0E-E46E-42BD-B79F-DD65285D7808}" presName="compNode" presStyleCnt="0"/>
      <dgm:spPr/>
    </dgm:pt>
    <dgm:pt modelId="{E03790F8-ED48-4778-ADC3-2CBC5A6966D6}" type="pres">
      <dgm:prSet presAssocID="{96D01C0E-E46E-42BD-B79F-DD65285D7808}" presName="iconBgRect" presStyleLbl="bgShp" presStyleIdx="0" presStyleCnt="4"/>
      <dgm:spPr/>
    </dgm:pt>
    <dgm:pt modelId="{EE75330C-5F08-4A77-93E7-6FFA54EDF630}" type="pres">
      <dgm:prSet presAssocID="{96D01C0E-E46E-42BD-B79F-DD65285D780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61E6822B-710B-459F-A342-8B6279752DA4}" type="pres">
      <dgm:prSet presAssocID="{96D01C0E-E46E-42BD-B79F-DD65285D7808}" presName="spaceRect" presStyleCnt="0"/>
      <dgm:spPr/>
    </dgm:pt>
    <dgm:pt modelId="{52B035CF-4A0C-4230-8296-C45F3BA3548E}" type="pres">
      <dgm:prSet presAssocID="{96D01C0E-E46E-42BD-B79F-DD65285D7808}" presName="textRect" presStyleLbl="revTx" presStyleIdx="0" presStyleCnt="4">
        <dgm:presLayoutVars>
          <dgm:chMax val="1"/>
          <dgm:chPref val="1"/>
        </dgm:presLayoutVars>
      </dgm:prSet>
      <dgm:spPr/>
    </dgm:pt>
    <dgm:pt modelId="{494E9417-6D35-4E60-8B66-D6889E3454F4}" type="pres">
      <dgm:prSet presAssocID="{81D81D0B-F884-4410-BE67-2D4CAE086F5D}" presName="sibTrans" presStyleCnt="0"/>
      <dgm:spPr/>
    </dgm:pt>
    <dgm:pt modelId="{BEE29414-BFBE-44B2-8CF9-BE37AB2251CF}" type="pres">
      <dgm:prSet presAssocID="{16DE9828-B3FD-44E4-9A05-62AC538DEBAE}" presName="compNode" presStyleCnt="0"/>
      <dgm:spPr/>
    </dgm:pt>
    <dgm:pt modelId="{334E6A06-F69F-49EF-BBD3-55FE97C25654}" type="pres">
      <dgm:prSet presAssocID="{16DE9828-B3FD-44E4-9A05-62AC538DEBAE}" presName="iconBgRect" presStyleLbl="bgShp" presStyleIdx="1" presStyleCnt="4"/>
      <dgm:spPr/>
    </dgm:pt>
    <dgm:pt modelId="{0684499A-5CCE-48BF-A96A-278415601F3E}" type="pres">
      <dgm:prSet presAssocID="{16DE9828-B3FD-44E4-9A05-62AC538DEBA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1BE5A770-8D93-4350-B255-5FE3C2A9AAB5}" type="pres">
      <dgm:prSet presAssocID="{16DE9828-B3FD-44E4-9A05-62AC538DEBAE}" presName="spaceRect" presStyleCnt="0"/>
      <dgm:spPr/>
    </dgm:pt>
    <dgm:pt modelId="{77835609-2E7A-44D2-9697-7FA9BA7B0E7E}" type="pres">
      <dgm:prSet presAssocID="{16DE9828-B3FD-44E4-9A05-62AC538DEBAE}" presName="textRect" presStyleLbl="revTx" presStyleIdx="1" presStyleCnt="4">
        <dgm:presLayoutVars>
          <dgm:chMax val="1"/>
          <dgm:chPref val="1"/>
        </dgm:presLayoutVars>
      </dgm:prSet>
      <dgm:spPr/>
    </dgm:pt>
    <dgm:pt modelId="{695E1D5C-B67C-4EC3-9248-78095B3DDDBC}" type="pres">
      <dgm:prSet presAssocID="{5D7200B2-A8CB-40BB-92A0-D8C26B369324}" presName="sibTrans" presStyleCnt="0"/>
      <dgm:spPr/>
    </dgm:pt>
    <dgm:pt modelId="{C473EA23-2BF3-4056-91CD-8F07C248507C}" type="pres">
      <dgm:prSet presAssocID="{D5AA0B1C-9968-480C-8B5C-4FF6A4DE8BB9}" presName="compNode" presStyleCnt="0"/>
      <dgm:spPr/>
    </dgm:pt>
    <dgm:pt modelId="{2D842362-FDFD-45F7-A506-52A5DB7FB92A}" type="pres">
      <dgm:prSet presAssocID="{D5AA0B1C-9968-480C-8B5C-4FF6A4DE8BB9}" presName="iconBgRect" presStyleLbl="bgShp" presStyleIdx="2" presStyleCnt="4"/>
      <dgm:spPr/>
    </dgm:pt>
    <dgm:pt modelId="{59418686-78C3-47FA-97C3-89CA5AA953A0}" type="pres">
      <dgm:prSet presAssocID="{D5AA0B1C-9968-480C-8B5C-4FF6A4DE8BB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EBC33E3D-C509-49DE-B260-79B44EAB94BC}" type="pres">
      <dgm:prSet presAssocID="{D5AA0B1C-9968-480C-8B5C-4FF6A4DE8BB9}" presName="spaceRect" presStyleCnt="0"/>
      <dgm:spPr/>
    </dgm:pt>
    <dgm:pt modelId="{3F7D1064-FB13-4E95-A1A4-750BBF4F4264}" type="pres">
      <dgm:prSet presAssocID="{D5AA0B1C-9968-480C-8B5C-4FF6A4DE8BB9}" presName="textRect" presStyleLbl="revTx" presStyleIdx="2" presStyleCnt="4">
        <dgm:presLayoutVars>
          <dgm:chMax val="1"/>
          <dgm:chPref val="1"/>
        </dgm:presLayoutVars>
      </dgm:prSet>
      <dgm:spPr/>
    </dgm:pt>
    <dgm:pt modelId="{BED56475-24D5-4A06-8815-99E8416C19DA}" type="pres">
      <dgm:prSet presAssocID="{6B1778F0-3579-48C5-8BF1-F3CDE6258944}" presName="sibTrans" presStyleCnt="0"/>
      <dgm:spPr/>
    </dgm:pt>
    <dgm:pt modelId="{CACF4F18-6568-47EB-A3D5-694F126D8B83}" type="pres">
      <dgm:prSet presAssocID="{3F746D5F-50AD-45AC-B2FA-56DDD60F663E}" presName="compNode" presStyleCnt="0"/>
      <dgm:spPr/>
    </dgm:pt>
    <dgm:pt modelId="{B6F2EBF4-F8C0-4F10-8848-2611DC77DB7B}" type="pres">
      <dgm:prSet presAssocID="{3F746D5F-50AD-45AC-B2FA-56DDD60F663E}" presName="iconBgRect" presStyleLbl="bgShp" presStyleIdx="3" presStyleCnt="4"/>
      <dgm:spPr/>
    </dgm:pt>
    <dgm:pt modelId="{77F7D552-50A2-410E-9F18-93D814751747}" type="pres">
      <dgm:prSet presAssocID="{3F746D5F-50AD-45AC-B2FA-56DDD60F663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32DD1285-9C9A-49A9-91F8-F92C49C1E725}" type="pres">
      <dgm:prSet presAssocID="{3F746D5F-50AD-45AC-B2FA-56DDD60F663E}" presName="spaceRect" presStyleCnt="0"/>
      <dgm:spPr/>
    </dgm:pt>
    <dgm:pt modelId="{C798BCDC-2181-4891-9B81-E04B149B9DE6}" type="pres">
      <dgm:prSet presAssocID="{3F746D5F-50AD-45AC-B2FA-56DDD60F663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A6F5B32-6A76-45F4-9FB3-5469523EB9F1}" srcId="{0E43F2F0-2D10-4FC2-8AE6-45FF7E582AC4}" destId="{3F746D5F-50AD-45AC-B2FA-56DDD60F663E}" srcOrd="3" destOrd="0" parTransId="{C1433655-557C-44F1-8D70-3B2C6E7BE961}" sibTransId="{849641FE-FD1B-4CB8-A5EB-22776CAEA994}"/>
    <dgm:cxn modelId="{BC1BE16F-CC18-4599-B524-7D83ED82C862}" srcId="{0E43F2F0-2D10-4FC2-8AE6-45FF7E582AC4}" destId="{96D01C0E-E46E-42BD-B79F-DD65285D7808}" srcOrd="0" destOrd="0" parTransId="{C242D0EF-65A7-49A2-B2AE-AA3E4FC5F4BC}" sibTransId="{81D81D0B-F884-4410-BE67-2D4CAE086F5D}"/>
    <dgm:cxn modelId="{0A615854-20B7-4376-A9EC-367485D6B4CA}" type="presOf" srcId="{3F746D5F-50AD-45AC-B2FA-56DDD60F663E}" destId="{C798BCDC-2181-4891-9B81-E04B149B9DE6}" srcOrd="0" destOrd="0" presId="urn:microsoft.com/office/officeart/2018/5/layout/IconCircleLabelList"/>
    <dgm:cxn modelId="{C3B10777-8061-4F2D-9421-8BFD5D3C1AD0}" srcId="{0E43F2F0-2D10-4FC2-8AE6-45FF7E582AC4}" destId="{16DE9828-B3FD-44E4-9A05-62AC538DEBAE}" srcOrd="1" destOrd="0" parTransId="{3E44A548-EEB3-48F3-A950-EB8A0CA54E81}" sibTransId="{5D7200B2-A8CB-40BB-92A0-D8C26B369324}"/>
    <dgm:cxn modelId="{174DB15A-8277-458C-98B0-4A5F75F3B510}" type="presOf" srcId="{0E43F2F0-2D10-4FC2-8AE6-45FF7E582AC4}" destId="{9C29971C-64D2-4084-8A40-8553E4FFB98D}" srcOrd="0" destOrd="0" presId="urn:microsoft.com/office/officeart/2018/5/layout/IconCircleLabelList"/>
    <dgm:cxn modelId="{AE683D7D-C343-46AA-AF0B-7F8ECAF6A6B1}" srcId="{0E43F2F0-2D10-4FC2-8AE6-45FF7E582AC4}" destId="{D5AA0B1C-9968-480C-8B5C-4FF6A4DE8BB9}" srcOrd="2" destOrd="0" parTransId="{83A63F42-A2D9-4D8C-A22F-1C276EEFE5EE}" sibTransId="{6B1778F0-3579-48C5-8BF1-F3CDE6258944}"/>
    <dgm:cxn modelId="{AA58D28A-5FA4-4619-A443-65742D301DAB}" type="presOf" srcId="{96D01C0E-E46E-42BD-B79F-DD65285D7808}" destId="{52B035CF-4A0C-4230-8296-C45F3BA3548E}" srcOrd="0" destOrd="0" presId="urn:microsoft.com/office/officeart/2018/5/layout/IconCircleLabelList"/>
    <dgm:cxn modelId="{8B3BDBF3-4509-47AD-85BC-2B4F755CD998}" type="presOf" srcId="{16DE9828-B3FD-44E4-9A05-62AC538DEBAE}" destId="{77835609-2E7A-44D2-9697-7FA9BA7B0E7E}" srcOrd="0" destOrd="0" presId="urn:microsoft.com/office/officeart/2018/5/layout/IconCircleLabelList"/>
    <dgm:cxn modelId="{E6F5E5F4-3F27-47A6-9396-9E27784B6514}" type="presOf" srcId="{D5AA0B1C-9968-480C-8B5C-4FF6A4DE8BB9}" destId="{3F7D1064-FB13-4E95-A1A4-750BBF4F4264}" srcOrd="0" destOrd="0" presId="urn:microsoft.com/office/officeart/2018/5/layout/IconCircleLabelList"/>
    <dgm:cxn modelId="{3A59DFEC-75F3-40D1-A5F8-7D7D33B07A2B}" type="presParOf" srcId="{9C29971C-64D2-4084-8A40-8553E4FFB98D}" destId="{23B16450-F56E-4934-9704-E21045B4EAD3}" srcOrd="0" destOrd="0" presId="urn:microsoft.com/office/officeart/2018/5/layout/IconCircleLabelList"/>
    <dgm:cxn modelId="{CFD54D72-34A9-4616-BE37-51F24C94D5AA}" type="presParOf" srcId="{23B16450-F56E-4934-9704-E21045B4EAD3}" destId="{E03790F8-ED48-4778-ADC3-2CBC5A6966D6}" srcOrd="0" destOrd="0" presId="urn:microsoft.com/office/officeart/2018/5/layout/IconCircleLabelList"/>
    <dgm:cxn modelId="{FC9367C4-3CAF-4E92-896B-5D44CCC8F91E}" type="presParOf" srcId="{23B16450-F56E-4934-9704-E21045B4EAD3}" destId="{EE75330C-5F08-4A77-93E7-6FFA54EDF630}" srcOrd="1" destOrd="0" presId="urn:microsoft.com/office/officeart/2018/5/layout/IconCircleLabelList"/>
    <dgm:cxn modelId="{2C2F9A0E-F75C-406C-872F-5085D42C5DB7}" type="presParOf" srcId="{23B16450-F56E-4934-9704-E21045B4EAD3}" destId="{61E6822B-710B-459F-A342-8B6279752DA4}" srcOrd="2" destOrd="0" presId="urn:microsoft.com/office/officeart/2018/5/layout/IconCircleLabelList"/>
    <dgm:cxn modelId="{2E668F0A-F6C0-4FEB-AC39-F8A07D60530A}" type="presParOf" srcId="{23B16450-F56E-4934-9704-E21045B4EAD3}" destId="{52B035CF-4A0C-4230-8296-C45F3BA3548E}" srcOrd="3" destOrd="0" presId="urn:microsoft.com/office/officeart/2018/5/layout/IconCircleLabelList"/>
    <dgm:cxn modelId="{A053B95D-FEBA-426B-850C-C12A2734CB64}" type="presParOf" srcId="{9C29971C-64D2-4084-8A40-8553E4FFB98D}" destId="{494E9417-6D35-4E60-8B66-D6889E3454F4}" srcOrd="1" destOrd="0" presId="urn:microsoft.com/office/officeart/2018/5/layout/IconCircleLabelList"/>
    <dgm:cxn modelId="{9D707A43-CEDF-4CCA-94F9-56FC21A54D88}" type="presParOf" srcId="{9C29971C-64D2-4084-8A40-8553E4FFB98D}" destId="{BEE29414-BFBE-44B2-8CF9-BE37AB2251CF}" srcOrd="2" destOrd="0" presId="urn:microsoft.com/office/officeart/2018/5/layout/IconCircleLabelList"/>
    <dgm:cxn modelId="{23FBFF74-50E4-40AA-B1A2-7B671A0D8FBF}" type="presParOf" srcId="{BEE29414-BFBE-44B2-8CF9-BE37AB2251CF}" destId="{334E6A06-F69F-49EF-BBD3-55FE97C25654}" srcOrd="0" destOrd="0" presId="urn:microsoft.com/office/officeart/2018/5/layout/IconCircleLabelList"/>
    <dgm:cxn modelId="{8344FAFB-007F-456F-A057-E1750BB3A245}" type="presParOf" srcId="{BEE29414-BFBE-44B2-8CF9-BE37AB2251CF}" destId="{0684499A-5CCE-48BF-A96A-278415601F3E}" srcOrd="1" destOrd="0" presId="urn:microsoft.com/office/officeart/2018/5/layout/IconCircleLabelList"/>
    <dgm:cxn modelId="{973A31ED-2AF1-470E-89C0-EF6978699F8B}" type="presParOf" srcId="{BEE29414-BFBE-44B2-8CF9-BE37AB2251CF}" destId="{1BE5A770-8D93-4350-B255-5FE3C2A9AAB5}" srcOrd="2" destOrd="0" presId="urn:microsoft.com/office/officeart/2018/5/layout/IconCircleLabelList"/>
    <dgm:cxn modelId="{05FA18DE-258D-4DEB-8A3F-42B3A3DA446E}" type="presParOf" srcId="{BEE29414-BFBE-44B2-8CF9-BE37AB2251CF}" destId="{77835609-2E7A-44D2-9697-7FA9BA7B0E7E}" srcOrd="3" destOrd="0" presId="urn:microsoft.com/office/officeart/2018/5/layout/IconCircleLabelList"/>
    <dgm:cxn modelId="{8E6D9B1D-4892-4E59-8C6C-ABFB539223F5}" type="presParOf" srcId="{9C29971C-64D2-4084-8A40-8553E4FFB98D}" destId="{695E1D5C-B67C-4EC3-9248-78095B3DDDBC}" srcOrd="3" destOrd="0" presId="urn:microsoft.com/office/officeart/2018/5/layout/IconCircleLabelList"/>
    <dgm:cxn modelId="{8C6432D5-2546-4855-99A1-B68276F663C5}" type="presParOf" srcId="{9C29971C-64D2-4084-8A40-8553E4FFB98D}" destId="{C473EA23-2BF3-4056-91CD-8F07C248507C}" srcOrd="4" destOrd="0" presId="urn:microsoft.com/office/officeart/2018/5/layout/IconCircleLabelList"/>
    <dgm:cxn modelId="{F65A6630-1E1B-4502-944F-4EA4AB1ED7F6}" type="presParOf" srcId="{C473EA23-2BF3-4056-91CD-8F07C248507C}" destId="{2D842362-FDFD-45F7-A506-52A5DB7FB92A}" srcOrd="0" destOrd="0" presId="urn:microsoft.com/office/officeart/2018/5/layout/IconCircleLabelList"/>
    <dgm:cxn modelId="{B5BDCB2E-9BF7-4134-ABDF-64CA06CACEF2}" type="presParOf" srcId="{C473EA23-2BF3-4056-91CD-8F07C248507C}" destId="{59418686-78C3-47FA-97C3-89CA5AA953A0}" srcOrd="1" destOrd="0" presId="urn:microsoft.com/office/officeart/2018/5/layout/IconCircleLabelList"/>
    <dgm:cxn modelId="{8C1A47DE-80DD-42FA-89E3-27CFFC805DE9}" type="presParOf" srcId="{C473EA23-2BF3-4056-91CD-8F07C248507C}" destId="{EBC33E3D-C509-49DE-B260-79B44EAB94BC}" srcOrd="2" destOrd="0" presId="urn:microsoft.com/office/officeart/2018/5/layout/IconCircleLabelList"/>
    <dgm:cxn modelId="{141A0088-5883-4C47-8FC6-7E3C30502119}" type="presParOf" srcId="{C473EA23-2BF3-4056-91CD-8F07C248507C}" destId="{3F7D1064-FB13-4E95-A1A4-750BBF4F4264}" srcOrd="3" destOrd="0" presId="urn:microsoft.com/office/officeart/2018/5/layout/IconCircleLabelList"/>
    <dgm:cxn modelId="{F5058276-CD76-467A-BBBB-14A22E98F44D}" type="presParOf" srcId="{9C29971C-64D2-4084-8A40-8553E4FFB98D}" destId="{BED56475-24D5-4A06-8815-99E8416C19DA}" srcOrd="5" destOrd="0" presId="urn:microsoft.com/office/officeart/2018/5/layout/IconCircleLabelList"/>
    <dgm:cxn modelId="{3DE85B21-2143-4122-8FD6-6AD4D196C759}" type="presParOf" srcId="{9C29971C-64D2-4084-8A40-8553E4FFB98D}" destId="{CACF4F18-6568-47EB-A3D5-694F126D8B83}" srcOrd="6" destOrd="0" presId="urn:microsoft.com/office/officeart/2018/5/layout/IconCircleLabelList"/>
    <dgm:cxn modelId="{C227C5BD-550B-4B0D-85B7-4B53A3955EC6}" type="presParOf" srcId="{CACF4F18-6568-47EB-A3D5-694F126D8B83}" destId="{B6F2EBF4-F8C0-4F10-8848-2611DC77DB7B}" srcOrd="0" destOrd="0" presId="urn:microsoft.com/office/officeart/2018/5/layout/IconCircleLabelList"/>
    <dgm:cxn modelId="{9A80EC8C-0404-45DB-9583-4F5A6EC307C2}" type="presParOf" srcId="{CACF4F18-6568-47EB-A3D5-694F126D8B83}" destId="{77F7D552-50A2-410E-9F18-93D814751747}" srcOrd="1" destOrd="0" presId="urn:microsoft.com/office/officeart/2018/5/layout/IconCircleLabelList"/>
    <dgm:cxn modelId="{279C2538-09A1-46C0-856F-F49A98A1C507}" type="presParOf" srcId="{CACF4F18-6568-47EB-A3D5-694F126D8B83}" destId="{32DD1285-9C9A-49A9-91F8-F92C49C1E725}" srcOrd="2" destOrd="0" presId="urn:microsoft.com/office/officeart/2018/5/layout/IconCircleLabelList"/>
    <dgm:cxn modelId="{FE2527D2-301B-4F17-B2B5-27DAFD4F4161}" type="presParOf" srcId="{CACF4F18-6568-47EB-A3D5-694F126D8B83}" destId="{C798BCDC-2181-4891-9B81-E04B149B9DE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BC301-C19A-452D-B6CC-EE84E55BE6FE}">
      <dsp:nvSpPr>
        <dsp:cNvPr id="0" name=""/>
        <dsp:cNvSpPr/>
      </dsp:nvSpPr>
      <dsp:spPr>
        <a:xfrm>
          <a:off x="0" y="75853"/>
          <a:ext cx="6513603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Beverspeidere		0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103953"/>
        <a:ext cx="6457403" cy="519439"/>
      </dsp:txXfrm>
    </dsp:sp>
    <dsp:sp modelId="{DBC1F212-7B6A-49D9-96B6-4AC1C353FE49}">
      <dsp:nvSpPr>
        <dsp:cNvPr id="0" name=""/>
        <dsp:cNvSpPr/>
      </dsp:nvSpPr>
      <dsp:spPr>
        <a:xfrm>
          <a:off x="0" y="720613"/>
          <a:ext cx="6513603" cy="575639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Småspeidere		7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748713"/>
        <a:ext cx="6457403" cy="519439"/>
      </dsp:txXfrm>
    </dsp:sp>
    <dsp:sp modelId="{FFBECFF2-7424-4522-8CDA-CFD90E40DC60}">
      <dsp:nvSpPr>
        <dsp:cNvPr id="0" name=""/>
        <dsp:cNvSpPr/>
      </dsp:nvSpPr>
      <dsp:spPr>
        <a:xfrm>
          <a:off x="0" y="1365373"/>
          <a:ext cx="6513603" cy="57563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Stifinnere		6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1393473"/>
        <a:ext cx="6457403" cy="519439"/>
      </dsp:txXfrm>
    </dsp:sp>
    <dsp:sp modelId="{688AC995-B66A-4C8F-91EF-2DCC7D96A501}">
      <dsp:nvSpPr>
        <dsp:cNvPr id="0" name=""/>
        <dsp:cNvSpPr/>
      </dsp:nvSpPr>
      <dsp:spPr>
        <a:xfrm>
          <a:off x="0" y="2010133"/>
          <a:ext cx="6513603" cy="575639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Vandrere		0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2038233"/>
        <a:ext cx="6457403" cy="519439"/>
      </dsp:txXfrm>
    </dsp:sp>
    <dsp:sp modelId="{D45A0E71-41B3-45DE-B52D-6BD17781AD0B}">
      <dsp:nvSpPr>
        <dsp:cNvPr id="0" name=""/>
        <dsp:cNvSpPr/>
      </dsp:nvSpPr>
      <dsp:spPr>
        <a:xfrm>
          <a:off x="0" y="2654893"/>
          <a:ext cx="6513603" cy="57563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Roverlag		0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2682993"/>
        <a:ext cx="6457403" cy="519439"/>
      </dsp:txXfrm>
    </dsp:sp>
    <dsp:sp modelId="{81A4157F-E659-4D96-9361-E5879E743C17}">
      <dsp:nvSpPr>
        <dsp:cNvPr id="0" name=""/>
        <dsp:cNvSpPr/>
      </dsp:nvSpPr>
      <dsp:spPr>
        <a:xfrm>
          <a:off x="0" y="3299653"/>
          <a:ext cx="6513603" cy="575639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/>
            <a:t>Totalt			13 speidere</a:t>
          </a:r>
          <a:endParaRPr lang="en-US" sz="2400" kern="1200" dirty="0"/>
        </a:p>
      </dsp:txBody>
      <dsp:txXfrm>
        <a:off x="28100" y="3327753"/>
        <a:ext cx="6457403" cy="519439"/>
      </dsp:txXfrm>
    </dsp:sp>
    <dsp:sp modelId="{D5E43FD4-6D3A-4E78-9683-1B87844182F3}">
      <dsp:nvSpPr>
        <dsp:cNvPr id="0" name=""/>
        <dsp:cNvSpPr/>
      </dsp:nvSpPr>
      <dsp:spPr>
        <a:xfrm>
          <a:off x="0" y="3944413"/>
          <a:ext cx="6513603" cy="57563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Aktive ledere		6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3972513"/>
        <a:ext cx="6457403" cy="519439"/>
      </dsp:txXfrm>
    </dsp:sp>
    <dsp:sp modelId="{F70848F7-18BE-410E-B50C-E7205006A6A2}">
      <dsp:nvSpPr>
        <dsp:cNvPr id="0" name=""/>
        <dsp:cNvSpPr/>
      </dsp:nvSpPr>
      <dsp:spPr>
        <a:xfrm>
          <a:off x="0" y="4589173"/>
          <a:ext cx="6513603" cy="575639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Andre voksne/styret	  9 </a:t>
          </a:r>
          <a:r>
            <a:rPr lang="nb-NO" sz="2400" kern="1200" dirty="0" err="1"/>
            <a:t>stk</a:t>
          </a:r>
          <a:endParaRPr lang="en-US" sz="2400" kern="1200" dirty="0"/>
        </a:p>
      </dsp:txBody>
      <dsp:txXfrm>
        <a:off x="28100" y="4617273"/>
        <a:ext cx="6457403" cy="519439"/>
      </dsp:txXfrm>
    </dsp:sp>
    <dsp:sp modelId="{E886FAD8-7025-4FF4-B063-BC6B61C80E27}">
      <dsp:nvSpPr>
        <dsp:cNvPr id="0" name=""/>
        <dsp:cNvSpPr/>
      </dsp:nvSpPr>
      <dsp:spPr>
        <a:xfrm>
          <a:off x="0" y="5233932"/>
          <a:ext cx="6513603" cy="57563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/>
            <a:t>Totalt 			28 medlemmer</a:t>
          </a:r>
          <a:endParaRPr lang="en-US" sz="2400" b="1" kern="1200" dirty="0"/>
        </a:p>
      </dsp:txBody>
      <dsp:txXfrm>
        <a:off x="28100" y="5262032"/>
        <a:ext cx="6457403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790F8-ED48-4778-ADC3-2CBC5A6966D6}">
      <dsp:nvSpPr>
        <dsp:cNvPr id="0" name=""/>
        <dsp:cNvSpPr/>
      </dsp:nvSpPr>
      <dsp:spPr>
        <a:xfrm>
          <a:off x="831537" y="624044"/>
          <a:ext cx="1257939" cy="12579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5330C-5F08-4A77-93E7-6FFA54EDF630}">
      <dsp:nvSpPr>
        <dsp:cNvPr id="0" name=""/>
        <dsp:cNvSpPr/>
      </dsp:nvSpPr>
      <dsp:spPr>
        <a:xfrm>
          <a:off x="1099622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035CF-4A0C-4230-8296-C45F3BA3548E}">
      <dsp:nvSpPr>
        <dsp:cNvPr id="0" name=""/>
        <dsp:cNvSpPr/>
      </dsp:nvSpPr>
      <dsp:spPr>
        <a:xfrm>
          <a:off x="429408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700" kern="1200"/>
            <a:t>Vi driver speidergruppa vår litt annerledes…..</a:t>
          </a:r>
          <a:endParaRPr lang="en-US" sz="1700" kern="1200"/>
        </a:p>
      </dsp:txBody>
      <dsp:txXfrm>
        <a:off x="429408" y="2273800"/>
        <a:ext cx="2062195" cy="720000"/>
      </dsp:txXfrm>
    </dsp:sp>
    <dsp:sp modelId="{334E6A06-F69F-49EF-BBD3-55FE97C25654}">
      <dsp:nvSpPr>
        <dsp:cNvPr id="0" name=""/>
        <dsp:cNvSpPr/>
      </dsp:nvSpPr>
      <dsp:spPr>
        <a:xfrm>
          <a:off x="3254616" y="624044"/>
          <a:ext cx="1257939" cy="12579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4499A-5CCE-48BF-A96A-278415601F3E}">
      <dsp:nvSpPr>
        <dsp:cNvPr id="0" name=""/>
        <dsp:cNvSpPr/>
      </dsp:nvSpPr>
      <dsp:spPr>
        <a:xfrm>
          <a:off x="3522702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35609-2E7A-44D2-9697-7FA9BA7B0E7E}">
      <dsp:nvSpPr>
        <dsp:cNvPr id="0" name=""/>
        <dsp:cNvSpPr/>
      </dsp:nvSpPr>
      <dsp:spPr>
        <a:xfrm>
          <a:off x="2852488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700" kern="1200"/>
            <a:t>Eget styre som har møte en gang pr. måned</a:t>
          </a:r>
          <a:endParaRPr lang="en-US" sz="1700" kern="1200"/>
        </a:p>
      </dsp:txBody>
      <dsp:txXfrm>
        <a:off x="2852488" y="2273800"/>
        <a:ext cx="2062195" cy="720000"/>
      </dsp:txXfrm>
    </dsp:sp>
    <dsp:sp modelId="{2D842362-FDFD-45F7-A506-52A5DB7FB92A}">
      <dsp:nvSpPr>
        <dsp:cNvPr id="0" name=""/>
        <dsp:cNvSpPr/>
      </dsp:nvSpPr>
      <dsp:spPr>
        <a:xfrm>
          <a:off x="5677696" y="624044"/>
          <a:ext cx="1257939" cy="12579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18686-78C3-47FA-97C3-89CA5AA953A0}">
      <dsp:nvSpPr>
        <dsp:cNvPr id="0" name=""/>
        <dsp:cNvSpPr/>
      </dsp:nvSpPr>
      <dsp:spPr>
        <a:xfrm>
          <a:off x="5945781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D1064-FB13-4E95-A1A4-750BBF4F4264}">
      <dsp:nvSpPr>
        <dsp:cNvPr id="0" name=""/>
        <dsp:cNvSpPr/>
      </dsp:nvSpPr>
      <dsp:spPr>
        <a:xfrm>
          <a:off x="5275568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700" kern="1200"/>
            <a:t>Årsmøte i Februar hvert år.</a:t>
          </a:r>
          <a:endParaRPr lang="en-US" sz="1700" kern="1200"/>
        </a:p>
      </dsp:txBody>
      <dsp:txXfrm>
        <a:off x="5275568" y="2273800"/>
        <a:ext cx="2062195" cy="720000"/>
      </dsp:txXfrm>
    </dsp:sp>
    <dsp:sp modelId="{B6F2EBF4-F8C0-4F10-8848-2611DC77DB7B}">
      <dsp:nvSpPr>
        <dsp:cNvPr id="0" name=""/>
        <dsp:cNvSpPr/>
      </dsp:nvSpPr>
      <dsp:spPr>
        <a:xfrm>
          <a:off x="8100775" y="624044"/>
          <a:ext cx="1257939" cy="12579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7D552-50A2-410E-9F18-93D814751747}">
      <dsp:nvSpPr>
        <dsp:cNvPr id="0" name=""/>
        <dsp:cNvSpPr/>
      </dsp:nvSpPr>
      <dsp:spPr>
        <a:xfrm>
          <a:off x="8368861" y="892129"/>
          <a:ext cx="721768" cy="7217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8BCDC-2181-4891-9B81-E04B149B9DE6}">
      <dsp:nvSpPr>
        <dsp:cNvPr id="0" name=""/>
        <dsp:cNvSpPr/>
      </dsp:nvSpPr>
      <dsp:spPr>
        <a:xfrm>
          <a:off x="7698647" y="2273800"/>
          <a:ext cx="206219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b-NO" sz="1700" kern="1200"/>
            <a:t>Egne planleggingsmøter for ledere</a:t>
          </a:r>
          <a:endParaRPr lang="en-US" sz="1700" kern="1200"/>
        </a:p>
      </dsp:txBody>
      <dsp:txXfrm>
        <a:off x="7698647" y="2273800"/>
        <a:ext cx="206219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6D8719-7098-454F-B56B-EEEE253D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F8C433-A76D-44D7-B9A3-CE83ED9BF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D7D06F-9523-4631-A7F4-8D1C9F794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446E89-A788-4E19-880D-3A7B1563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7B009B1-62FE-4BD4-87BB-53E5A104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303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33CF49-84EA-4258-B832-2244170B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79E4037-0EAB-4C43-A3BD-4801FF31C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6E1E5C-C033-4A0D-81AC-08D76F5A6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9EE123-BC57-4EBF-8B99-C19EEEBF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5632F4-B756-4AFD-A24F-FC2B1F1F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303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AC54F4C-6CC3-47E8-8DE7-A931793F0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DA7548C-1069-43E4-9311-9A730BF3A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9189B4-8932-459D-A2D3-DD0DCC0AB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C3D05F-DC91-4491-A519-D8A17A11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AB03576-F25B-48F3-AAAA-E653C47C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93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B3BC1C-A7DF-458B-9696-29D084D5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1C1410-00D0-43D6-A98D-7E58A2F1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8E52A3-0CF3-4B8F-9224-E49F5307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D92107-2F7B-4496-B448-A25AA90C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B18472-3429-426E-89E3-308E1378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976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C18592-D73E-4C7B-938B-A8DB4700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B265DF-0B0A-4C71-B0DA-2EB231961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AD09D74-E990-4082-9CE1-9A640F40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35857C-16E7-4A91-B388-48CBA990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8E235A7-5A11-4857-BC01-7A884EE1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062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15C099-879F-4407-B3CF-C6054E29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37C252-600F-4704-BEA7-42CE03F23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AE5EA4F-9E0A-4FFB-B28F-FCFEBE383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34FF10A-2136-4309-995C-ADB0AAF19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423FDD-2CDB-41A9-B8A9-14715562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A4E21D-EF30-4022-9D15-AB3FC417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656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7D4A91-5D85-44D1-9A6E-424B6269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BDDF60-23AF-44FE-B930-8D90C9EE6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EF1B647-CE91-447E-BE4E-17C3FEDC3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A2CF09D-4678-4F36-A735-5BED53234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A0AAC47-8090-49C8-BAD8-4657EBAC3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6AA6C84-3F2E-414D-BBEA-E9A8256F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45EDBAF-F7C2-4B34-A5BF-783EA1C3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F5DC26B-887B-4B30-8B08-02AAF181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84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8D14CC-96AD-4CED-90BB-5D7D7DB5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882A496-8E59-4DA9-9989-82A44D79D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7BC49D6-0335-430B-88CC-569DB619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0F8183-A764-4A26-855F-7D19C3D3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901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236069D-DEBC-4874-B03C-1C0C74BE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6E750BF-61B2-4EF1-A56D-25CB5AC4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0595B2-1B70-4418-9A01-DABBCE02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86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E9EC61-47AA-4829-B488-6C94DDAA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6A1110-9C4F-48C1-A041-950E0BB68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84EB203-9242-4F57-B80D-961BC459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35EB5DB-7773-4FB3-8C5B-A75C037F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2BFAC2-0CBC-452F-AA04-353589A6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CCFD28-2A8C-429C-A0AA-02436D8F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95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3DBA77-F6C2-42DC-A12F-823B0161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90975B9-1DEC-44BA-88CA-4E5A28F1FC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FF70FA3-5520-4E99-A350-E72705026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AF0F65-D0DD-40A9-A517-395F543E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83C1F90-3100-4B0A-8885-3839BE32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10FA34-E38E-4FCC-BD7F-6A0BB7E3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5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6E92EA7-CA03-423A-BB2F-65190D50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5BF5496-4229-46ED-80C7-595B15D26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D433EE-AFD5-4B01-B014-14A588674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3AD39-B4B5-4EAC-BC0C-F842D0066E4A}" type="datetimeFigureOut">
              <a:rPr lang="nb-NO" smtClean="0"/>
              <a:t>02.02.2023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4CC840-3299-4583-AADE-F0E3420E7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D24234-4B8C-47BF-956E-14A1602D5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3255-14E4-4AC3-BB93-8F64B73639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0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457C6E-1D4E-49F4-849C-B9098896C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Rakkestad Speidergruppe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A1014F6-F13B-4639-A03C-6BD256229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32" y="2509911"/>
            <a:ext cx="399763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7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C9DD4E-1469-4918-A4B3-687ED037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Antall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medlemmer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pr. </a:t>
            </a:r>
            <a:r>
              <a:rPr lang="en-US" dirty="0">
                <a:solidFill>
                  <a:srgbClr val="FFFFFF"/>
                </a:solidFill>
              </a:rPr>
              <a:t>31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.12.22</a:t>
            </a:r>
          </a:p>
        </p:txBody>
      </p:sp>
      <p:graphicFrame>
        <p:nvGraphicFramePr>
          <p:cNvPr id="14" name="Plassholder for innhold 3">
            <a:extLst>
              <a:ext uri="{FF2B5EF4-FFF2-40B4-BE49-F238E27FC236}">
                <a16:creationId xmlns:a16="http://schemas.microsoft.com/office/drawing/2014/main" id="{7C031A09-5B79-46E8-A96C-A9FF829471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864547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435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3C9DD4E-1469-4918-A4B3-687ED037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 har speidermøtene våre….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D324AE-D67D-42DF-B203-AD9644284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0">
              <a:spcAft>
                <a:spcPts val="600"/>
              </a:spcAft>
              <a:buNone/>
            </a:pPr>
            <a:r>
              <a:rPr lang="en-US" sz="2400" dirty="0" err="1">
                <a:solidFill>
                  <a:srgbClr val="000000"/>
                </a:solidFill>
              </a:rPr>
              <a:t>På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Speiderhuset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vårt</a:t>
            </a:r>
            <a:r>
              <a:rPr lang="en-US" sz="2400" dirty="0">
                <a:solidFill>
                  <a:srgbClr val="000000"/>
                </a:solidFill>
              </a:rPr>
              <a:t>…..</a:t>
            </a:r>
          </a:p>
          <a:p>
            <a:pPr marL="57150" indent="0">
              <a:spcAft>
                <a:spcPts val="600"/>
              </a:spcAft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285750"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Storsal</a:t>
            </a:r>
            <a:r>
              <a:rPr lang="en-US" sz="2400" dirty="0">
                <a:solidFill>
                  <a:srgbClr val="000000"/>
                </a:solidFill>
              </a:rPr>
              <a:t> med </a:t>
            </a:r>
            <a:r>
              <a:rPr lang="en-US" sz="2400" dirty="0" err="1">
                <a:solidFill>
                  <a:srgbClr val="000000"/>
                </a:solidFill>
              </a:rPr>
              <a:t>plass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til</a:t>
            </a:r>
            <a:r>
              <a:rPr lang="en-US" sz="2400" dirty="0">
                <a:solidFill>
                  <a:srgbClr val="000000"/>
                </a:solidFill>
              </a:rPr>
              <a:t> ca 60 </a:t>
            </a:r>
            <a:r>
              <a:rPr lang="en-US" sz="2400" dirty="0" err="1">
                <a:solidFill>
                  <a:srgbClr val="000000"/>
                </a:solidFill>
              </a:rPr>
              <a:t>personer</a:t>
            </a:r>
            <a:endParaRPr lang="en-US" sz="2400" dirty="0">
              <a:solidFill>
                <a:srgbClr val="000000"/>
              </a:solidFill>
            </a:endParaRPr>
          </a:p>
          <a:p>
            <a:pPr marL="285750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5 </a:t>
            </a:r>
            <a:r>
              <a:rPr lang="en-US" sz="2400" dirty="0" err="1">
                <a:solidFill>
                  <a:srgbClr val="000000"/>
                </a:solidFill>
              </a:rPr>
              <a:t>egne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patruljerom</a:t>
            </a:r>
            <a:endParaRPr lang="en-US" sz="2400" dirty="0">
              <a:solidFill>
                <a:srgbClr val="000000"/>
              </a:solidFill>
            </a:endParaRPr>
          </a:p>
          <a:p>
            <a:pPr marL="285750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Masse </a:t>
            </a:r>
            <a:r>
              <a:rPr lang="en-US" sz="2400" dirty="0" err="1">
                <a:solidFill>
                  <a:srgbClr val="000000"/>
                </a:solidFill>
              </a:rPr>
              <a:t>boder</a:t>
            </a:r>
            <a:r>
              <a:rPr lang="en-US" sz="2400" dirty="0">
                <a:solidFill>
                  <a:srgbClr val="000000"/>
                </a:solidFill>
              </a:rPr>
              <a:t> og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mindre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</a:t>
            </a:r>
            <a:r>
              <a:rPr lang="en-US" sz="2400" dirty="0">
                <a:solidFill>
                  <a:srgbClr val="000000"/>
                </a:solidFill>
              </a:rPr>
              <a:t> 2. </a:t>
            </a:r>
            <a:r>
              <a:rPr lang="en-US" sz="2400" dirty="0" err="1">
                <a:solidFill>
                  <a:srgbClr val="000000"/>
                </a:solidFill>
              </a:rPr>
              <a:t>etg</a:t>
            </a:r>
            <a:endParaRPr lang="en-US" sz="2400" dirty="0">
              <a:solidFill>
                <a:srgbClr val="000000"/>
              </a:solidFill>
            </a:endParaRPr>
          </a:p>
          <a:p>
            <a:pPr marL="285750"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Nytt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flott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Kjøkken</a:t>
            </a:r>
            <a:endParaRPr lang="en-US" sz="2400" dirty="0">
              <a:solidFill>
                <a:srgbClr val="000000"/>
              </a:solidFill>
            </a:endParaRPr>
          </a:p>
          <a:p>
            <a:pPr marL="285750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«</a:t>
            </a:r>
            <a:r>
              <a:rPr lang="en-US" sz="2400" dirty="0" err="1">
                <a:solidFill>
                  <a:srgbClr val="000000"/>
                </a:solidFill>
              </a:rPr>
              <a:t>Halvorstua</a:t>
            </a:r>
            <a:r>
              <a:rPr lang="en-US" sz="2400" dirty="0">
                <a:solidFill>
                  <a:srgbClr val="000000"/>
                </a:solidFill>
              </a:rPr>
              <a:t>» </a:t>
            </a:r>
            <a:r>
              <a:rPr lang="en-US" sz="2400" dirty="0" err="1">
                <a:solidFill>
                  <a:srgbClr val="000000"/>
                </a:solidFill>
              </a:rPr>
              <a:t>fra</a:t>
            </a:r>
            <a:r>
              <a:rPr lang="en-US" sz="2400" dirty="0">
                <a:solidFill>
                  <a:srgbClr val="000000"/>
                </a:solidFill>
              </a:rPr>
              <a:t> 1939 </a:t>
            </a:r>
            <a:r>
              <a:rPr lang="en-US" sz="2400" dirty="0" err="1">
                <a:solidFill>
                  <a:srgbClr val="000000"/>
                </a:solidFill>
              </a:rPr>
              <a:t>er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peisestua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vår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brukes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innimellom</a:t>
            </a:r>
            <a:endParaRPr lang="en-US" sz="2400" dirty="0">
              <a:solidFill>
                <a:srgbClr val="000000"/>
              </a:solidFill>
            </a:endParaRPr>
          </a:p>
          <a:p>
            <a:pPr marL="285750"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3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 descr="Et bilde som inneholder gulv, innendørs, tak, rom&#10;&#10;Automatisk generert beskrivelse">
            <a:extLst>
              <a:ext uri="{FF2B5EF4-FFF2-40B4-BE49-F238E27FC236}">
                <a16:creationId xmlns:a16="http://schemas.microsoft.com/office/drawing/2014/main" id="{F3BEB744-0436-4CC1-800A-1E080B500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2" b="2"/>
          <a:stretch/>
        </p:blipFill>
        <p:spPr>
          <a:xfrm>
            <a:off x="4" y="10"/>
            <a:ext cx="4338731" cy="3549520"/>
          </a:xfrm>
          <a:prstGeom prst="rect">
            <a:avLst/>
          </a:prstGeom>
        </p:spPr>
      </p:pic>
      <p:pic>
        <p:nvPicPr>
          <p:cNvPr id="5" name="Plassholder for innhold 4" descr="Et bilde som inneholder innendørs, sitter, rom, visning&#10;&#10;Automatisk generert beskrivelse">
            <a:extLst>
              <a:ext uri="{FF2B5EF4-FFF2-40B4-BE49-F238E27FC236}">
                <a16:creationId xmlns:a16="http://schemas.microsoft.com/office/drawing/2014/main" id="{6CE4A1F2-2706-4988-8B62-03D6682C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r="53668" b="1"/>
          <a:stretch/>
        </p:blipFill>
        <p:spPr>
          <a:xfrm rot="5400000">
            <a:off x="7255430" y="-1386475"/>
            <a:ext cx="3550092" cy="63230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5423CF8B-5FE5-485A-86A6-E5085B35E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387" y="4440602"/>
            <a:ext cx="7015971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 err="1"/>
              <a:t>Storsalen</a:t>
            </a:r>
            <a:r>
              <a:rPr lang="en-US" sz="4400" dirty="0"/>
              <a:t> </a:t>
            </a:r>
            <a:r>
              <a:rPr lang="en-US" sz="4400" dirty="0" err="1"/>
              <a:t>Speiderhuset</a:t>
            </a:r>
            <a:r>
              <a:rPr lang="en-US" sz="4400" dirty="0"/>
              <a:t> </a:t>
            </a:r>
          </a:p>
        </p:txBody>
      </p:sp>
      <p:pic>
        <p:nvPicPr>
          <p:cNvPr id="8" name="Bilde 7" descr="Et bilde som inneholder innendørs, tak, bord, rom&#10;&#10;Automatisk generert beskrivelse">
            <a:extLst>
              <a:ext uri="{FF2B5EF4-FFF2-40B4-BE49-F238E27FC236}">
                <a16:creationId xmlns:a16="http://schemas.microsoft.com/office/drawing/2014/main" id="{A83515B3-D10F-4543-9328-8CF1F9236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" y="3587432"/>
            <a:ext cx="4238187" cy="317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re, innendørs, bygning, sitter&#10;&#10;Automatisk generert beskrivelse">
            <a:extLst>
              <a:ext uri="{FF2B5EF4-FFF2-40B4-BE49-F238E27FC236}">
                <a16:creationId xmlns:a16="http://schemas.microsoft.com/office/drawing/2014/main" id="{FE510B75-845F-46AF-9ABC-719978248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t="13688" r="11801"/>
          <a:stretch/>
        </p:blipFill>
        <p:spPr>
          <a:xfrm rot="5400000">
            <a:off x="-324314" y="1526113"/>
            <a:ext cx="3965514" cy="3316887"/>
          </a:xfrm>
          <a:prstGeom prst="rect">
            <a:avLst/>
          </a:prstGeom>
        </p:spPr>
      </p:pic>
      <p:pic>
        <p:nvPicPr>
          <p:cNvPr id="9" name="Plassholder for innhold 5" descr="Et bilde som inneholder utendørs, gress, bygning, tre&#10;&#10;Automatisk generert beskrivelse">
            <a:extLst>
              <a:ext uri="{FF2B5EF4-FFF2-40B4-BE49-F238E27FC236}">
                <a16:creationId xmlns:a16="http://schemas.microsoft.com/office/drawing/2014/main" id="{E00BD6D1-2353-4481-80F0-709420D53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r="1520" b="-5"/>
          <a:stretch/>
        </p:blipFill>
        <p:spPr>
          <a:xfrm>
            <a:off x="8586215" y="305372"/>
            <a:ext cx="3520440" cy="2770632"/>
          </a:xfrm>
          <a:prstGeom prst="rect">
            <a:avLst/>
          </a:prstGeom>
        </p:spPr>
      </p:pic>
      <p:pic>
        <p:nvPicPr>
          <p:cNvPr id="10" name="Bilde 9" descr="Et bilde som inneholder utendørs, bygning, hus, gress&#10;&#10;Automatisk generert beskrivelse">
            <a:extLst>
              <a:ext uri="{FF2B5EF4-FFF2-40B4-BE49-F238E27FC236}">
                <a16:creationId xmlns:a16="http://schemas.microsoft.com/office/drawing/2014/main" id="{6A230A97-3AAE-41E4-98A7-CFF25DE76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-5" b="-5"/>
          <a:stretch/>
        </p:blipFill>
        <p:spPr>
          <a:xfrm>
            <a:off x="8309470" y="3781997"/>
            <a:ext cx="3520440" cy="2770632"/>
          </a:xfrm>
          <a:prstGeom prst="rect">
            <a:avLst/>
          </a:prstGeom>
        </p:spPr>
      </p:pic>
      <p:pic>
        <p:nvPicPr>
          <p:cNvPr id="13" name="Bilde 12" descr="Et bilde som inneholder gulv, innendørs, rom, lever&#10;&#10;Automatisk generert beskrivelse">
            <a:extLst>
              <a:ext uri="{FF2B5EF4-FFF2-40B4-BE49-F238E27FC236}">
                <a16:creationId xmlns:a16="http://schemas.microsoft.com/office/drawing/2014/main" id="{6E71DE16-AC8B-4844-9EC0-CC8862628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88" y="212449"/>
            <a:ext cx="3535655" cy="2651741"/>
          </a:xfrm>
          <a:prstGeom prst="rect">
            <a:avLst/>
          </a:prstGeom>
        </p:spPr>
      </p:pic>
      <p:pic>
        <p:nvPicPr>
          <p:cNvPr id="15" name="Bilde 14" descr="Et bilde som inneholder utendørs, person, personer, gruppe&#10;&#10;Automatisk generert beskrivelse">
            <a:extLst>
              <a:ext uri="{FF2B5EF4-FFF2-40B4-BE49-F238E27FC236}">
                <a16:creationId xmlns:a16="http://schemas.microsoft.com/office/drawing/2014/main" id="{02CB907E-B147-4540-90E7-6E090A962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41" y="3184556"/>
            <a:ext cx="4240820" cy="31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9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e 9" descr="Et bilde som inneholder utendørs, gress, tre, himmel&#10;&#10;Automatisk generert beskrivelse">
            <a:extLst>
              <a:ext uri="{FF2B5EF4-FFF2-40B4-BE49-F238E27FC236}">
                <a16:creationId xmlns:a16="http://schemas.microsoft.com/office/drawing/2014/main" id="{8E155575-5DAE-78CF-B474-CABFB9F40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r="-2" b="27195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lassholder for innhold 5" descr="Et bilde som inneholder utendørs, bygning, tre, hus&#10;&#10;Automatisk generert beskrivelse">
            <a:extLst>
              <a:ext uri="{FF2B5EF4-FFF2-40B4-BE49-F238E27FC236}">
                <a16:creationId xmlns:a16="http://schemas.microsoft.com/office/drawing/2014/main" id="{8B9270D0-5E97-26FE-17CB-7D94A3397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9" r="-2" b="1522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3D8A1B1-CE7D-4D53-86F4-547184C0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Speiderhytta vår….Skrabberud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C0DC8A-F539-4161-9C96-40899C60BBB0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Eies</a:t>
            </a:r>
            <a:r>
              <a:rPr lang="en-US" sz="2000" dirty="0"/>
              <a:t> av </a:t>
            </a:r>
            <a:r>
              <a:rPr lang="en-US" sz="2000" dirty="0" err="1"/>
              <a:t>Rakkestad</a:t>
            </a:r>
            <a:r>
              <a:rPr lang="en-US" sz="2000" dirty="0"/>
              <a:t> </a:t>
            </a:r>
            <a:r>
              <a:rPr lang="en-US" sz="2000" dirty="0" err="1"/>
              <a:t>Speidergruppe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Utedass</a:t>
            </a:r>
            <a:br>
              <a:rPr lang="en-US" sz="2000" dirty="0"/>
            </a:b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Sovemadrasser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21 </a:t>
            </a:r>
            <a:r>
              <a:rPr lang="en-US" sz="2000" dirty="0" err="1"/>
              <a:t>personer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Alt for lite </a:t>
            </a:r>
            <a:r>
              <a:rPr lang="en-US" sz="2000" dirty="0" err="1"/>
              <a:t>brukt</a:t>
            </a:r>
            <a:r>
              <a:rPr lang="en-US" sz="2000" dirty="0"/>
              <a:t>….</a:t>
            </a:r>
            <a:br>
              <a:rPr lang="en-US" sz="2000" dirty="0"/>
            </a:b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Lokalisert</a:t>
            </a:r>
            <a:r>
              <a:rPr lang="en-US" sz="2000" dirty="0"/>
              <a:t> 15 km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Rakkestad</a:t>
            </a:r>
            <a:r>
              <a:rPr lang="en-US" sz="2000" dirty="0"/>
              <a:t> </a:t>
            </a:r>
            <a:r>
              <a:rPr lang="en-US" sz="2000" dirty="0" err="1"/>
              <a:t>Sentrum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Det </a:t>
            </a:r>
            <a:r>
              <a:rPr lang="en-US" sz="2000" dirty="0" err="1"/>
              <a:t>blir</a:t>
            </a:r>
            <a:r>
              <a:rPr lang="en-US" sz="2000" dirty="0"/>
              <a:t> </a:t>
            </a:r>
            <a:r>
              <a:rPr lang="en-US" sz="2000" dirty="0" err="1"/>
              <a:t>kjørt</a:t>
            </a:r>
            <a:r>
              <a:rPr lang="en-US" sz="2000" dirty="0"/>
              <a:t> </a:t>
            </a:r>
            <a:r>
              <a:rPr lang="en-US" sz="2000" dirty="0" err="1"/>
              <a:t>opp</a:t>
            </a:r>
            <a:r>
              <a:rPr lang="en-US" sz="2000" dirty="0"/>
              <a:t> </a:t>
            </a:r>
            <a:r>
              <a:rPr lang="en-US" sz="2000" dirty="0" err="1"/>
              <a:t>skiløyper</a:t>
            </a:r>
            <a:r>
              <a:rPr lang="en-US" sz="2000" dirty="0"/>
              <a:t> </a:t>
            </a:r>
            <a:r>
              <a:rPr lang="en-US" sz="2000" dirty="0" err="1"/>
              <a:t>herfra</a:t>
            </a:r>
            <a:r>
              <a:rPr lang="en-US" sz="2000" dirty="0"/>
              <a:t> inn </a:t>
            </a:r>
            <a:r>
              <a:rPr lang="en-US" sz="2000" dirty="0" err="1"/>
              <a:t>i</a:t>
            </a:r>
            <a:r>
              <a:rPr lang="en-US" sz="2000" dirty="0"/>
              <a:t> «</a:t>
            </a:r>
            <a:r>
              <a:rPr lang="en-US" sz="2000" dirty="0" err="1"/>
              <a:t>Fjella</a:t>
            </a:r>
            <a:r>
              <a:rPr lang="en-US" sz="2000"/>
              <a:t>»</a:t>
            </a:r>
            <a:br>
              <a:rPr lang="en-US" sz="2000"/>
            </a:b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Veldig</a:t>
            </a:r>
            <a:r>
              <a:rPr lang="en-US" sz="2000" dirty="0"/>
              <a:t> </a:t>
            </a:r>
            <a:r>
              <a:rPr lang="en-US" sz="2000" dirty="0" err="1"/>
              <a:t>gode</a:t>
            </a:r>
            <a:r>
              <a:rPr lang="en-US" sz="2000" dirty="0"/>
              <a:t> </a:t>
            </a:r>
            <a:r>
              <a:rPr lang="en-US" sz="2000" dirty="0" err="1"/>
              <a:t>turmuligheter</a:t>
            </a:r>
            <a:r>
              <a:rPr lang="en-US" sz="2000" dirty="0"/>
              <a:t> </a:t>
            </a:r>
            <a:r>
              <a:rPr lang="en-US" sz="2000" dirty="0" err="1"/>
              <a:t>herfra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553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B17E48-02D4-4009-A2D8-27DC8EC9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Speidergruppa</a:t>
            </a:r>
            <a:r>
              <a:rPr lang="en-US"/>
              <a:t> </a:t>
            </a:r>
            <a:r>
              <a:rPr lang="en-US" err="1"/>
              <a:t>vår</a:t>
            </a:r>
            <a:r>
              <a:rPr lang="en-US"/>
              <a:t>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Plassholder for innhold 3">
            <a:extLst>
              <a:ext uri="{FF2B5EF4-FFF2-40B4-BE49-F238E27FC236}">
                <a16:creationId xmlns:a16="http://schemas.microsoft.com/office/drawing/2014/main" id="{69C5CB43-F30B-47AA-958A-3D4D524C5B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043073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1932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44743A-E1DC-4192-939D-176D57D3F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4362671" cy="27600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Det </a:t>
            </a:r>
            <a:r>
              <a:rPr lang="en-US" dirty="0" err="1">
                <a:solidFill>
                  <a:srgbClr val="FFFFFF"/>
                </a:solidFill>
              </a:rPr>
              <a:t>går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opp</a:t>
            </a:r>
            <a:r>
              <a:rPr lang="en-US" dirty="0">
                <a:solidFill>
                  <a:srgbClr val="FFFFFF"/>
                </a:solidFill>
              </a:rPr>
              <a:t> og </a:t>
            </a:r>
            <a:r>
              <a:rPr lang="en-US" dirty="0" err="1">
                <a:solidFill>
                  <a:srgbClr val="FFFFFF"/>
                </a:solidFill>
              </a:rPr>
              <a:t>ned</a:t>
            </a:r>
            <a:r>
              <a:rPr lang="en-US" dirty="0">
                <a:solidFill>
                  <a:srgbClr val="FFFFFF"/>
                </a:solidFill>
              </a:rPr>
              <a:t> her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verden</a:t>
            </a:r>
            <a:r>
              <a:rPr lang="en-US" dirty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19" name="Plassholder for innhold 3">
            <a:extLst>
              <a:ext uri="{FF2B5EF4-FFF2-40B4-BE49-F238E27FC236}">
                <a16:creationId xmlns:a16="http://schemas.microsoft.com/office/drawing/2014/main" id="{D30E6257-9F88-4EEC-A398-7A7F8BD2D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nb-NO" sz="2200" dirty="0">
                <a:solidFill>
                  <a:srgbClr val="000000"/>
                </a:solidFill>
              </a:rPr>
              <a:t>Fra 77 til 28 medlemmer på 2 år.</a:t>
            </a:r>
          </a:p>
          <a:p>
            <a:r>
              <a:rPr lang="nb-NO" sz="2200" dirty="0">
                <a:solidFill>
                  <a:srgbClr val="000000"/>
                </a:solidFill>
              </a:rPr>
              <a:t>Vi mangler «bjellekua» blant lederne</a:t>
            </a:r>
          </a:p>
          <a:p>
            <a:pPr marL="0" indent="0">
              <a:buNone/>
            </a:pPr>
            <a:endParaRPr lang="nb-NO" sz="2200" dirty="0">
              <a:solidFill>
                <a:srgbClr val="000000"/>
              </a:solidFill>
            </a:endParaRPr>
          </a:p>
          <a:p>
            <a:r>
              <a:rPr lang="nb-NO" sz="2200" dirty="0">
                <a:solidFill>
                  <a:srgbClr val="000000"/>
                </a:solidFill>
              </a:rPr>
              <a:t>Speidergruppa har et godt rykte i den vakre bygda vår</a:t>
            </a:r>
          </a:p>
          <a:p>
            <a:r>
              <a:rPr lang="nb-NO" sz="2200" dirty="0">
                <a:solidFill>
                  <a:srgbClr val="000000"/>
                </a:solidFill>
              </a:rPr>
              <a:t>Vi har en sunn og god økonomi</a:t>
            </a:r>
          </a:p>
          <a:p>
            <a:endParaRPr lang="nb-NO" sz="2200" dirty="0">
              <a:solidFill>
                <a:srgbClr val="000000"/>
              </a:solidFill>
            </a:endParaRPr>
          </a:p>
          <a:p>
            <a:r>
              <a:rPr lang="nb-NO" sz="2200" dirty="0">
                <a:solidFill>
                  <a:srgbClr val="000000"/>
                </a:solidFill>
              </a:rPr>
              <a:t>Vi gjør ting enkelt </a:t>
            </a:r>
          </a:p>
          <a:p>
            <a:r>
              <a:rPr lang="nb-NO" sz="2200" dirty="0">
                <a:solidFill>
                  <a:srgbClr val="000000"/>
                </a:solidFill>
              </a:rPr>
              <a:t>Speiderne våre elsker ferdighetsmerker…..</a:t>
            </a:r>
          </a:p>
        </p:txBody>
      </p:sp>
    </p:spTree>
    <p:extLst>
      <p:ext uri="{BB962C8B-B14F-4D97-AF65-F5344CB8AC3E}">
        <p14:creationId xmlns:p14="http://schemas.microsoft.com/office/powerpoint/2010/main" val="179059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226</Words>
  <Application>Microsoft Office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Rakkestad Speidergruppe</vt:lpstr>
      <vt:lpstr>Antall medlemmer pr. 31.12.22</vt:lpstr>
      <vt:lpstr>Vi har speidermøtene våre….</vt:lpstr>
      <vt:lpstr>PowerPoint-presentasjon</vt:lpstr>
      <vt:lpstr>PowerPoint-presentasjon</vt:lpstr>
      <vt:lpstr>Speiderhytta vår….Skrabberud</vt:lpstr>
      <vt:lpstr>Speidergruppa vår……</vt:lpstr>
      <vt:lpstr>Det går opp og ned her i verden…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Rakkestad Speidergruppe</dc:title>
  <dc:creator>Jon-Gunnar Olsen</dc:creator>
  <cp:lastModifiedBy>Jon Gunnar Olsen</cp:lastModifiedBy>
  <cp:revision>1</cp:revision>
  <dcterms:created xsi:type="dcterms:W3CDTF">2020-01-31T11:03:35Z</dcterms:created>
  <dcterms:modified xsi:type="dcterms:W3CDTF">2023-02-02T07:26:52Z</dcterms:modified>
</cp:coreProperties>
</file>