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-NO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568721c7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568721c7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20568721c72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568721c72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568721c72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0568721c72_0_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568721c72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568721c72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0568721c72_0_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568721c72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568721c72_0_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0568721c72_0_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568721c72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568721c72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0568721c72_0_6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568721c72_0_55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67" name="Google Shape;67;g20568721c72_0_5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68" name="Google Shape;68;g20568721c72_0_5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9" name="Google Shape;69;g20568721c72_0_55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g20568721c72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75" name="Google Shape;75;p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76" name="Google Shape;76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7" name="Google Shape;77;p2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568721c72_0_7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84" name="Google Shape;84;g20568721c72_0_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85" name="Google Shape;85;g20568721c72_0_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6" name="Google Shape;86;g20568721c72_0_7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g20568721c72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568721c72_0_15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93" name="Google Shape;93;g20568721c72_0_1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94" name="Google Shape;94;g20568721c72_0_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5" name="Google Shape;95;g20568721c72_0_15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20568721c72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568721c72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568721c72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0568721c72_0_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b0d8de739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b0d8de739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5b0d8de739_0_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568721c72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568721c72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0568721c72_0_7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lysbilde" showMasterSp="0">
  <p:cSld name="Tittellysbilde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2044" l="16020" r="11335" t="-278"/>
          <a:stretch/>
        </p:blipFill>
        <p:spPr>
          <a:xfrm>
            <a:off x="-36512" y="-27384"/>
            <a:ext cx="9217024" cy="6912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loverlilje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725" y="145304"/>
            <a:ext cx="809625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>
            <p:ph type="title"/>
          </p:nvPr>
        </p:nvSpPr>
        <p:spPr>
          <a:xfrm>
            <a:off x="620468" y="5805264"/>
            <a:ext cx="7886700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2"/>
          <p:cNvSpPr txBox="1"/>
          <p:nvPr/>
        </p:nvSpPr>
        <p:spPr>
          <a:xfrm>
            <a:off x="179512" y="14427"/>
            <a:ext cx="31683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Foto: Kjetil Jøssang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38200" y="2057400"/>
            <a:ext cx="7620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&gt;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2057400"/>
            <a:ext cx="373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1400"/>
              </a:spcBef>
              <a:spcAft>
                <a:spcPts val="0"/>
              </a:spcAft>
              <a:buSzPts val="2800"/>
              <a:buChar char="&gt;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724400" y="2057400"/>
            <a:ext cx="373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1400"/>
              </a:spcBef>
              <a:spcAft>
                <a:spcPts val="0"/>
              </a:spcAft>
              <a:buSzPts val="2800"/>
              <a:buChar char="&gt;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1200"/>
              </a:spcBef>
              <a:spcAft>
                <a:spcPts val="0"/>
              </a:spcAft>
              <a:buSzPts val="2400"/>
              <a:buChar char="&gt;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38" name="Google Shape;38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1200"/>
              </a:spcBef>
              <a:spcAft>
                <a:spcPts val="0"/>
              </a:spcAft>
              <a:buSzPts val="2400"/>
              <a:buChar char="&gt;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1600"/>
              </a:spcBef>
              <a:spcAft>
                <a:spcPts val="0"/>
              </a:spcAft>
              <a:buSzPts val="3200"/>
              <a:buChar char="&gt;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1"/>
            <a:ext cx="9144000" cy="6367859"/>
          </a:xfrm>
          <a:prstGeom prst="rect">
            <a:avLst/>
          </a:prstGeom>
          <a:solidFill>
            <a:srgbClr val="5965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2422525" y="5105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2057400"/>
            <a:ext cx="7620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&gt;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-795" y="6454775"/>
            <a:ext cx="2895601" cy="403225"/>
          </a:xfrm>
          <a:prstGeom prst="rect">
            <a:avLst/>
          </a:prstGeom>
          <a:solidFill>
            <a:srgbClr val="5965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rgesspeiderforbund_negativ"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95" y="6397624"/>
            <a:ext cx="2817813" cy="5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2971800" y="6454775"/>
            <a:ext cx="6172200" cy="403225"/>
          </a:xfrm>
          <a:prstGeom prst="rect">
            <a:avLst/>
          </a:prstGeom>
          <a:solidFill>
            <a:srgbClr val="5965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8305800" y="6488509"/>
            <a:ext cx="83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16216" y="-1179512"/>
            <a:ext cx="7272808" cy="102910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57200" y="598145"/>
            <a:ext cx="8229600" cy="62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Spydeberg speidergruppe</a:t>
            </a:r>
            <a:endParaRPr/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838200" y="2057400"/>
            <a:ext cx="7620000" cy="365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/>
              <a:t>45 medlemmer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/>
              <a:t>5 ledere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/>
              <a:t>3 rovere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/>
              <a:t>ca 50/50 1-4. klasse og tropp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5850" y="211175"/>
            <a:ext cx="1400951" cy="140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025" y="822775"/>
            <a:ext cx="6949949" cy="521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575" y="697025"/>
            <a:ext cx="7285248" cy="546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775" y="658325"/>
            <a:ext cx="7388452" cy="55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Spydeberg speiderhytte nestingen</a:t>
            </a:r>
            <a:endParaRPr/>
          </a:p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8200" y="2057400"/>
            <a:ext cx="7620000" cy="365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/>
              <a:t>ca. 5 mål eiendom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/>
              <a:t>Vaffelsalg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/>
              <a:t>Utleie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/>
              <a:t>Basen til Spydeberg speidergruppe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150" y="786725"/>
            <a:ext cx="5636100" cy="52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028700"/>
            <a:ext cx="6400804" cy="480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028700"/>
            <a:ext cx="6400804" cy="480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028700"/>
            <a:ext cx="6400804" cy="480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350" y="813123"/>
            <a:ext cx="6975698" cy="523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900" y="967275"/>
            <a:ext cx="6564598" cy="492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775" y="773850"/>
            <a:ext cx="7080448" cy="531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l til speiderere alene på tur">
  <a:themeElements>
    <a:clrScheme name="Office-tema 13">
      <a:dk1>
        <a:srgbClr val="000000"/>
      </a:dk1>
      <a:lt1>
        <a:srgbClr val="FFFFFF"/>
      </a:lt1>
      <a:dk2>
        <a:srgbClr val="85C241"/>
      </a:dk2>
      <a:lt2>
        <a:srgbClr val="808080"/>
      </a:lt2>
      <a:accent1>
        <a:srgbClr val="D98545"/>
      </a:accent1>
      <a:accent2>
        <a:srgbClr val="68768B"/>
      </a:accent2>
      <a:accent3>
        <a:srgbClr val="FFFFFF"/>
      </a:accent3>
      <a:accent4>
        <a:srgbClr val="000000"/>
      </a:accent4>
      <a:accent5>
        <a:srgbClr val="E9C2B0"/>
      </a:accent5>
      <a:accent6>
        <a:srgbClr val="5E6A7D"/>
      </a:accent6>
      <a:hlink>
        <a:srgbClr val="9E5458"/>
      </a:hlink>
      <a:folHlink>
        <a:srgbClr val="85C2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